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2" r:id="rId3"/>
    <p:sldId id="260" r:id="rId4"/>
  </p:sldIdLst>
  <p:sldSz cx="6227763" cy="4284663"/>
  <p:notesSz cx="6858000" cy="9144000"/>
  <p:defaultTextStyle>
    <a:defPPr>
      <a:defRPr lang="ru-RU"/>
    </a:defPPr>
    <a:lvl1pPr marL="0" algn="l" defTabSz="504566" rtl="0" eaLnBrk="1" latinLnBrk="0" hangingPunct="1">
      <a:defRPr sz="993" kern="1200">
        <a:solidFill>
          <a:schemeClr val="tx1"/>
        </a:solidFill>
        <a:latin typeface="+mn-lt"/>
        <a:ea typeface="+mn-ea"/>
        <a:cs typeface="+mn-cs"/>
      </a:defRPr>
    </a:lvl1pPr>
    <a:lvl2pPr marL="252283" algn="l" defTabSz="504566" rtl="0" eaLnBrk="1" latinLnBrk="0" hangingPunct="1">
      <a:defRPr sz="993" kern="1200">
        <a:solidFill>
          <a:schemeClr val="tx1"/>
        </a:solidFill>
        <a:latin typeface="+mn-lt"/>
        <a:ea typeface="+mn-ea"/>
        <a:cs typeface="+mn-cs"/>
      </a:defRPr>
    </a:lvl2pPr>
    <a:lvl3pPr marL="504566" algn="l" defTabSz="504566" rtl="0" eaLnBrk="1" latinLnBrk="0" hangingPunct="1">
      <a:defRPr sz="993" kern="1200">
        <a:solidFill>
          <a:schemeClr val="tx1"/>
        </a:solidFill>
        <a:latin typeface="+mn-lt"/>
        <a:ea typeface="+mn-ea"/>
        <a:cs typeface="+mn-cs"/>
      </a:defRPr>
    </a:lvl3pPr>
    <a:lvl4pPr marL="756849" algn="l" defTabSz="504566" rtl="0" eaLnBrk="1" latinLnBrk="0" hangingPunct="1">
      <a:defRPr sz="993" kern="1200">
        <a:solidFill>
          <a:schemeClr val="tx1"/>
        </a:solidFill>
        <a:latin typeface="+mn-lt"/>
        <a:ea typeface="+mn-ea"/>
        <a:cs typeface="+mn-cs"/>
      </a:defRPr>
    </a:lvl4pPr>
    <a:lvl5pPr marL="1009132" algn="l" defTabSz="504566" rtl="0" eaLnBrk="1" latinLnBrk="0" hangingPunct="1">
      <a:defRPr sz="993" kern="1200">
        <a:solidFill>
          <a:schemeClr val="tx1"/>
        </a:solidFill>
        <a:latin typeface="+mn-lt"/>
        <a:ea typeface="+mn-ea"/>
        <a:cs typeface="+mn-cs"/>
      </a:defRPr>
    </a:lvl5pPr>
    <a:lvl6pPr marL="1261415" algn="l" defTabSz="504566" rtl="0" eaLnBrk="1" latinLnBrk="0" hangingPunct="1">
      <a:defRPr sz="993" kern="1200">
        <a:solidFill>
          <a:schemeClr val="tx1"/>
        </a:solidFill>
        <a:latin typeface="+mn-lt"/>
        <a:ea typeface="+mn-ea"/>
        <a:cs typeface="+mn-cs"/>
      </a:defRPr>
    </a:lvl6pPr>
    <a:lvl7pPr marL="1513698" algn="l" defTabSz="504566" rtl="0" eaLnBrk="1" latinLnBrk="0" hangingPunct="1">
      <a:defRPr sz="993" kern="1200">
        <a:solidFill>
          <a:schemeClr val="tx1"/>
        </a:solidFill>
        <a:latin typeface="+mn-lt"/>
        <a:ea typeface="+mn-ea"/>
        <a:cs typeface="+mn-cs"/>
      </a:defRPr>
    </a:lvl7pPr>
    <a:lvl8pPr marL="1765981" algn="l" defTabSz="504566" rtl="0" eaLnBrk="1" latinLnBrk="0" hangingPunct="1">
      <a:defRPr sz="993" kern="1200">
        <a:solidFill>
          <a:schemeClr val="tx1"/>
        </a:solidFill>
        <a:latin typeface="+mn-lt"/>
        <a:ea typeface="+mn-ea"/>
        <a:cs typeface="+mn-cs"/>
      </a:defRPr>
    </a:lvl8pPr>
    <a:lvl9pPr marL="2018264" algn="l" defTabSz="504566" rtl="0" eaLnBrk="1" latinLnBrk="0" hangingPunct="1">
      <a:defRPr sz="9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0" userDrawn="1">
          <p15:clr>
            <a:srgbClr val="A4A3A4"/>
          </p15:clr>
        </p15:guide>
        <p15:guide id="2" pos="19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15" y="101"/>
      </p:cViewPr>
      <p:guideLst>
        <p:guide orient="horz" pos="1350"/>
        <p:guide pos="19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B6D97-D602-4F30-A2D3-790604E6F13C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1143000"/>
            <a:ext cx="4486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1A4A7-26BE-4046-9A20-F8F5EA625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15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1pPr>
    <a:lvl2pPr marL="252283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2pPr>
    <a:lvl3pPr marL="504566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3pPr>
    <a:lvl4pPr marL="756849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4pPr>
    <a:lvl5pPr marL="1009132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5pPr>
    <a:lvl6pPr marL="1261415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6pPr>
    <a:lvl7pPr marL="1513698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7pPr>
    <a:lvl8pPr marL="1765981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8pPr>
    <a:lvl9pPr marL="2018264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0D034-960A-DD48-65FF-BEF58C3EE0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86C6C6B3-0F40-9269-F88C-6C450777E2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54B2360-0BC5-0E20-688C-A838AA89BC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640183-408B-F4D9-F012-82F5C2BB98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416084-FA39-BB4F-A91F-97846ECF5AD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1486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B5D2C-5E00-7E07-E716-A2D6624B2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1D1AF6E4-AADD-5C8B-246F-F0E6D8BA79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889EABE-C078-E292-033F-6F59349E58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2DBE0EE-9E4F-BC0B-826D-B0C526A61E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416084-FA39-BB4F-A91F-97846ECF5AD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84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E6B327-45F3-B46A-A544-8B2459772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471" y="701217"/>
            <a:ext cx="4670822" cy="1491697"/>
          </a:xfrm>
        </p:spPr>
        <p:txBody>
          <a:bodyPr anchor="b"/>
          <a:lstStyle>
            <a:lvl1pPr algn="ctr">
              <a:defRPr sz="306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3438C-B82F-0F82-22FF-6BDA6AB57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471" y="2250440"/>
            <a:ext cx="4670822" cy="1034468"/>
          </a:xfrm>
        </p:spPr>
        <p:txBody>
          <a:bodyPr/>
          <a:lstStyle>
            <a:lvl1pPr marL="0" indent="0" algn="ctr">
              <a:buNone/>
              <a:defRPr sz="1226"/>
            </a:lvl1pPr>
            <a:lvl2pPr marL="233538" indent="0" algn="ctr">
              <a:buNone/>
              <a:defRPr sz="1022"/>
            </a:lvl2pPr>
            <a:lvl3pPr marL="467076" indent="0" algn="ctr">
              <a:buNone/>
              <a:defRPr sz="919"/>
            </a:lvl3pPr>
            <a:lvl4pPr marL="700613" indent="0" algn="ctr">
              <a:buNone/>
              <a:defRPr sz="817"/>
            </a:lvl4pPr>
            <a:lvl5pPr marL="934151" indent="0" algn="ctr">
              <a:buNone/>
              <a:defRPr sz="817"/>
            </a:lvl5pPr>
            <a:lvl6pPr marL="1167689" indent="0" algn="ctr">
              <a:buNone/>
              <a:defRPr sz="817"/>
            </a:lvl6pPr>
            <a:lvl7pPr marL="1401227" indent="0" algn="ctr">
              <a:buNone/>
              <a:defRPr sz="817"/>
            </a:lvl7pPr>
            <a:lvl8pPr marL="1634764" indent="0" algn="ctr">
              <a:buNone/>
              <a:defRPr sz="817"/>
            </a:lvl8pPr>
            <a:lvl9pPr marL="1868302" indent="0" algn="ctr">
              <a:buNone/>
              <a:defRPr sz="817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CA3F6-545F-AA9C-BAC2-A844D2AE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7305A9-EAB6-9294-4A23-BFBA9D9FB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7F7CE0-F1C2-A106-BE30-05F2A728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83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9B61D7-C861-FB59-7E81-F9689B6E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2710EB-7024-A682-E795-43941539B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3FAEC7-BD29-92B7-7411-5E00CF63B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712566-01E9-A8DA-8349-B6983457E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8C3B72-5DEA-4EAC-68F9-C41A18F3F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01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5DBA97-F948-C7BF-D9D1-636B646841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456743" y="228119"/>
            <a:ext cx="1342861" cy="363105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94C557-9927-468B-7ECD-62A3F8A4F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28159" y="228119"/>
            <a:ext cx="3950737" cy="363105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A7D3C1-0972-555B-ACBF-591A14686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0925B3-2EC3-D935-C2EF-8EF5C84B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01532E-3364-3992-626F-5F935DC0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720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082" y="701217"/>
            <a:ext cx="5293599" cy="1491697"/>
          </a:xfrm>
        </p:spPr>
        <p:txBody>
          <a:bodyPr anchor="b"/>
          <a:lstStyle>
            <a:lvl1pPr algn="ctr">
              <a:defRPr sz="37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8471" y="2250440"/>
            <a:ext cx="4670822" cy="1034468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659" indent="0" algn="ctr">
              <a:buNone/>
              <a:defRPr sz="1250"/>
            </a:lvl2pPr>
            <a:lvl3pPr marL="571317" indent="0" algn="ctr">
              <a:buNone/>
              <a:defRPr sz="1125"/>
            </a:lvl3pPr>
            <a:lvl4pPr marL="856976" indent="0" algn="ctr">
              <a:buNone/>
              <a:defRPr sz="1000"/>
            </a:lvl4pPr>
            <a:lvl5pPr marL="1142634" indent="0" algn="ctr">
              <a:buNone/>
              <a:defRPr sz="1000"/>
            </a:lvl5pPr>
            <a:lvl6pPr marL="1428293" indent="0" algn="ctr">
              <a:buNone/>
              <a:defRPr sz="1000"/>
            </a:lvl6pPr>
            <a:lvl7pPr marL="1713951" indent="0" algn="ctr">
              <a:buNone/>
              <a:defRPr sz="1000"/>
            </a:lvl7pPr>
            <a:lvl8pPr marL="1999610" indent="0" algn="ctr">
              <a:buNone/>
              <a:defRPr sz="1000"/>
            </a:lvl8pPr>
            <a:lvl9pPr marL="2285268" indent="0" algn="ctr">
              <a:buNone/>
              <a:defRPr sz="1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868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300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915" y="1068192"/>
            <a:ext cx="5371446" cy="1782300"/>
          </a:xfrm>
        </p:spPr>
        <p:txBody>
          <a:bodyPr anchor="b"/>
          <a:lstStyle>
            <a:lvl1pPr>
              <a:defRPr sz="37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915" y="2867353"/>
            <a:ext cx="5371446" cy="937270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1pPr>
            <a:lvl2pPr marL="285659" indent="0">
              <a:buNone/>
              <a:defRPr sz="1250">
                <a:solidFill>
                  <a:schemeClr val="tx1">
                    <a:tint val="82000"/>
                  </a:schemeClr>
                </a:solidFill>
              </a:defRPr>
            </a:lvl2pPr>
            <a:lvl3pPr marL="571317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3pPr>
            <a:lvl4pPr marL="856976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4pPr>
            <a:lvl5pPr marL="1142634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5pPr>
            <a:lvl6pPr marL="1428293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6pPr>
            <a:lvl7pPr marL="1713951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7pPr>
            <a:lvl8pPr marL="1999610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8pPr>
            <a:lvl9pPr marL="2285268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147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159" y="1140593"/>
            <a:ext cx="2646799" cy="2718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52805" y="1140593"/>
            <a:ext cx="2646799" cy="2718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03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0" y="228120"/>
            <a:ext cx="5371446" cy="82817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971" y="1050338"/>
            <a:ext cx="2634635" cy="51475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659" indent="0">
              <a:buNone/>
              <a:defRPr sz="1250" b="1"/>
            </a:lvl2pPr>
            <a:lvl3pPr marL="571317" indent="0">
              <a:buNone/>
              <a:defRPr sz="1125" b="1"/>
            </a:lvl3pPr>
            <a:lvl4pPr marL="856976" indent="0">
              <a:buNone/>
              <a:defRPr sz="1000" b="1"/>
            </a:lvl4pPr>
            <a:lvl5pPr marL="1142634" indent="0">
              <a:buNone/>
              <a:defRPr sz="1000" b="1"/>
            </a:lvl5pPr>
            <a:lvl6pPr marL="1428293" indent="0">
              <a:buNone/>
              <a:defRPr sz="1000" b="1"/>
            </a:lvl6pPr>
            <a:lvl7pPr marL="1713951" indent="0">
              <a:buNone/>
              <a:defRPr sz="1000" b="1"/>
            </a:lvl7pPr>
            <a:lvl8pPr marL="1999610" indent="0">
              <a:buNone/>
              <a:defRPr sz="1000" b="1"/>
            </a:lvl8pPr>
            <a:lvl9pPr marL="2285268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71" y="1565092"/>
            <a:ext cx="2634635" cy="23020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52806" y="1050338"/>
            <a:ext cx="2647610" cy="51475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659" indent="0">
              <a:buNone/>
              <a:defRPr sz="1250" b="1"/>
            </a:lvl2pPr>
            <a:lvl3pPr marL="571317" indent="0">
              <a:buNone/>
              <a:defRPr sz="1125" b="1"/>
            </a:lvl3pPr>
            <a:lvl4pPr marL="856976" indent="0">
              <a:buNone/>
              <a:defRPr sz="1000" b="1"/>
            </a:lvl4pPr>
            <a:lvl5pPr marL="1142634" indent="0">
              <a:buNone/>
              <a:defRPr sz="1000" b="1"/>
            </a:lvl5pPr>
            <a:lvl6pPr marL="1428293" indent="0">
              <a:buNone/>
              <a:defRPr sz="1000" b="1"/>
            </a:lvl6pPr>
            <a:lvl7pPr marL="1713951" indent="0">
              <a:buNone/>
              <a:defRPr sz="1000" b="1"/>
            </a:lvl7pPr>
            <a:lvl8pPr marL="1999610" indent="0">
              <a:buNone/>
              <a:defRPr sz="1000" b="1"/>
            </a:lvl8pPr>
            <a:lvl9pPr marL="2285268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52806" y="1565092"/>
            <a:ext cx="2647610" cy="23020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950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846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873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0" y="285644"/>
            <a:ext cx="2008616" cy="999755"/>
          </a:xfrm>
        </p:spPr>
        <p:txBody>
          <a:bodyPr anchor="b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7610" y="616913"/>
            <a:ext cx="3152805" cy="3044888"/>
          </a:xfrm>
        </p:spPr>
        <p:txBody>
          <a:bodyPr/>
          <a:lstStyle>
            <a:lvl1pPr>
              <a:defRPr sz="1999"/>
            </a:lvl1pPr>
            <a:lvl2pPr>
              <a:defRPr sz="1749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970" y="1285399"/>
            <a:ext cx="2008616" cy="2381360"/>
          </a:xfrm>
        </p:spPr>
        <p:txBody>
          <a:bodyPr/>
          <a:lstStyle>
            <a:lvl1pPr marL="0" indent="0">
              <a:buNone/>
              <a:defRPr sz="1000"/>
            </a:lvl1pPr>
            <a:lvl2pPr marL="285659" indent="0">
              <a:buNone/>
              <a:defRPr sz="875"/>
            </a:lvl2pPr>
            <a:lvl3pPr marL="571317" indent="0">
              <a:buNone/>
              <a:defRPr sz="750"/>
            </a:lvl3pPr>
            <a:lvl4pPr marL="856976" indent="0">
              <a:buNone/>
              <a:defRPr sz="625"/>
            </a:lvl4pPr>
            <a:lvl5pPr marL="1142634" indent="0">
              <a:buNone/>
              <a:defRPr sz="625"/>
            </a:lvl5pPr>
            <a:lvl6pPr marL="1428293" indent="0">
              <a:buNone/>
              <a:defRPr sz="625"/>
            </a:lvl6pPr>
            <a:lvl7pPr marL="1713951" indent="0">
              <a:buNone/>
              <a:defRPr sz="625"/>
            </a:lvl7pPr>
            <a:lvl8pPr marL="1999610" indent="0">
              <a:buNone/>
              <a:defRPr sz="625"/>
            </a:lvl8pPr>
            <a:lvl9pPr marL="2285268" indent="0">
              <a:buNone/>
              <a:defRPr sz="62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9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7486E-CD23-DF3C-894D-0E97726B3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0F0FF4-A8E0-8E21-F6A1-22A8B13AF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2E504D-E80B-4F19-4CA1-B4DB6549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989571-BD8B-EBF1-E1B2-6AE11423C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66C16B-C02C-A152-840F-0FD69C0F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683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0" y="285644"/>
            <a:ext cx="2008616" cy="999755"/>
          </a:xfrm>
        </p:spPr>
        <p:txBody>
          <a:bodyPr anchor="b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47610" y="616913"/>
            <a:ext cx="3152805" cy="3044888"/>
          </a:xfrm>
        </p:spPr>
        <p:txBody>
          <a:bodyPr anchor="t"/>
          <a:lstStyle>
            <a:lvl1pPr marL="0" indent="0">
              <a:buNone/>
              <a:defRPr sz="1999"/>
            </a:lvl1pPr>
            <a:lvl2pPr marL="285659" indent="0">
              <a:buNone/>
              <a:defRPr sz="1749"/>
            </a:lvl2pPr>
            <a:lvl3pPr marL="571317" indent="0">
              <a:buNone/>
              <a:defRPr sz="1500"/>
            </a:lvl3pPr>
            <a:lvl4pPr marL="856976" indent="0">
              <a:buNone/>
              <a:defRPr sz="1250"/>
            </a:lvl4pPr>
            <a:lvl5pPr marL="1142634" indent="0">
              <a:buNone/>
              <a:defRPr sz="1250"/>
            </a:lvl5pPr>
            <a:lvl6pPr marL="1428293" indent="0">
              <a:buNone/>
              <a:defRPr sz="1250"/>
            </a:lvl6pPr>
            <a:lvl7pPr marL="1713951" indent="0">
              <a:buNone/>
              <a:defRPr sz="1250"/>
            </a:lvl7pPr>
            <a:lvl8pPr marL="1999610" indent="0">
              <a:buNone/>
              <a:defRPr sz="1250"/>
            </a:lvl8pPr>
            <a:lvl9pPr marL="2285268" indent="0">
              <a:buNone/>
              <a:defRPr sz="125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970" y="1285399"/>
            <a:ext cx="2008616" cy="2381360"/>
          </a:xfrm>
        </p:spPr>
        <p:txBody>
          <a:bodyPr/>
          <a:lstStyle>
            <a:lvl1pPr marL="0" indent="0">
              <a:buNone/>
              <a:defRPr sz="1000"/>
            </a:lvl1pPr>
            <a:lvl2pPr marL="285659" indent="0">
              <a:buNone/>
              <a:defRPr sz="875"/>
            </a:lvl2pPr>
            <a:lvl3pPr marL="571317" indent="0">
              <a:buNone/>
              <a:defRPr sz="750"/>
            </a:lvl3pPr>
            <a:lvl4pPr marL="856976" indent="0">
              <a:buNone/>
              <a:defRPr sz="625"/>
            </a:lvl4pPr>
            <a:lvl5pPr marL="1142634" indent="0">
              <a:buNone/>
              <a:defRPr sz="625"/>
            </a:lvl5pPr>
            <a:lvl6pPr marL="1428293" indent="0">
              <a:buNone/>
              <a:defRPr sz="625"/>
            </a:lvl6pPr>
            <a:lvl7pPr marL="1713951" indent="0">
              <a:buNone/>
              <a:defRPr sz="625"/>
            </a:lvl7pPr>
            <a:lvl8pPr marL="1999610" indent="0">
              <a:buNone/>
              <a:defRPr sz="625"/>
            </a:lvl8pPr>
            <a:lvl9pPr marL="2285268" indent="0">
              <a:buNone/>
              <a:defRPr sz="62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157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665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56743" y="228119"/>
            <a:ext cx="1342861" cy="363105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159" y="228119"/>
            <a:ext cx="3950737" cy="363105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0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90539F-A57D-128A-EE71-5A6143E00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915" y="1068191"/>
            <a:ext cx="5371446" cy="1782300"/>
          </a:xfrm>
        </p:spPr>
        <p:txBody>
          <a:bodyPr anchor="b"/>
          <a:lstStyle>
            <a:lvl1pPr>
              <a:defRPr sz="306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6E962E-FDB5-BFF8-E095-826F9C295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915" y="2867353"/>
            <a:ext cx="5371446" cy="937270"/>
          </a:xfrm>
        </p:spPr>
        <p:txBody>
          <a:bodyPr/>
          <a:lstStyle>
            <a:lvl1pPr marL="0" indent="0">
              <a:buNone/>
              <a:defRPr sz="1226">
                <a:solidFill>
                  <a:schemeClr val="tx1">
                    <a:tint val="82000"/>
                  </a:schemeClr>
                </a:solidFill>
              </a:defRPr>
            </a:lvl1pPr>
            <a:lvl2pPr marL="233538" indent="0">
              <a:buNone/>
              <a:defRPr sz="1022">
                <a:solidFill>
                  <a:schemeClr val="tx1">
                    <a:tint val="82000"/>
                  </a:schemeClr>
                </a:solidFill>
              </a:defRPr>
            </a:lvl2pPr>
            <a:lvl3pPr marL="467076" indent="0">
              <a:buNone/>
              <a:defRPr sz="919">
                <a:solidFill>
                  <a:schemeClr val="tx1">
                    <a:tint val="82000"/>
                  </a:schemeClr>
                </a:solidFill>
              </a:defRPr>
            </a:lvl3pPr>
            <a:lvl4pPr marL="700613" indent="0">
              <a:buNone/>
              <a:defRPr sz="817">
                <a:solidFill>
                  <a:schemeClr val="tx1">
                    <a:tint val="82000"/>
                  </a:schemeClr>
                </a:solidFill>
              </a:defRPr>
            </a:lvl4pPr>
            <a:lvl5pPr marL="934151" indent="0">
              <a:buNone/>
              <a:defRPr sz="817">
                <a:solidFill>
                  <a:schemeClr val="tx1">
                    <a:tint val="82000"/>
                  </a:schemeClr>
                </a:solidFill>
              </a:defRPr>
            </a:lvl5pPr>
            <a:lvl6pPr marL="1167689" indent="0">
              <a:buNone/>
              <a:defRPr sz="817">
                <a:solidFill>
                  <a:schemeClr val="tx1">
                    <a:tint val="82000"/>
                  </a:schemeClr>
                </a:solidFill>
              </a:defRPr>
            </a:lvl6pPr>
            <a:lvl7pPr marL="1401227" indent="0">
              <a:buNone/>
              <a:defRPr sz="817">
                <a:solidFill>
                  <a:schemeClr val="tx1">
                    <a:tint val="82000"/>
                  </a:schemeClr>
                </a:solidFill>
              </a:defRPr>
            </a:lvl7pPr>
            <a:lvl8pPr marL="1634764" indent="0">
              <a:buNone/>
              <a:defRPr sz="817">
                <a:solidFill>
                  <a:schemeClr val="tx1">
                    <a:tint val="82000"/>
                  </a:schemeClr>
                </a:solidFill>
              </a:defRPr>
            </a:lvl8pPr>
            <a:lvl9pPr marL="1868302" indent="0">
              <a:buNone/>
              <a:defRPr sz="81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7EF9CD-A496-C18B-6CD7-7755CCC5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485DE7-3A39-4756-C1DB-BB277B11C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AC78D3-E899-B2ED-043C-F8A0406D0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60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C63A81-C4F2-DEFC-81B1-D9CCE2813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86112F-F69A-1627-078C-29CE876310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8159" y="1140593"/>
            <a:ext cx="2646799" cy="2718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999430-4B10-912D-2F60-ED40BB9C7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2805" y="1140593"/>
            <a:ext cx="2646799" cy="2718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CCA920-7A67-6C20-38CA-1CBABF9D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CDB932-7359-F27C-B72A-67F1ED95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5B23A6-0B06-0741-4DC5-5004A476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94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74EC9-AD80-B9F6-B2D7-EDE97FEBA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70" y="228119"/>
            <a:ext cx="5371446" cy="82817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AC2AB7-F8FF-39CA-C804-C4D5129AB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970" y="1050338"/>
            <a:ext cx="2634635" cy="514754"/>
          </a:xfrm>
        </p:spPr>
        <p:txBody>
          <a:bodyPr anchor="b"/>
          <a:lstStyle>
            <a:lvl1pPr marL="0" indent="0">
              <a:buNone/>
              <a:defRPr sz="1226" b="1"/>
            </a:lvl1pPr>
            <a:lvl2pPr marL="233538" indent="0">
              <a:buNone/>
              <a:defRPr sz="1022" b="1"/>
            </a:lvl2pPr>
            <a:lvl3pPr marL="467076" indent="0">
              <a:buNone/>
              <a:defRPr sz="919" b="1"/>
            </a:lvl3pPr>
            <a:lvl4pPr marL="700613" indent="0">
              <a:buNone/>
              <a:defRPr sz="817" b="1"/>
            </a:lvl4pPr>
            <a:lvl5pPr marL="934151" indent="0">
              <a:buNone/>
              <a:defRPr sz="817" b="1"/>
            </a:lvl5pPr>
            <a:lvl6pPr marL="1167689" indent="0">
              <a:buNone/>
              <a:defRPr sz="817" b="1"/>
            </a:lvl6pPr>
            <a:lvl7pPr marL="1401227" indent="0">
              <a:buNone/>
              <a:defRPr sz="817" b="1"/>
            </a:lvl7pPr>
            <a:lvl8pPr marL="1634764" indent="0">
              <a:buNone/>
              <a:defRPr sz="817" b="1"/>
            </a:lvl8pPr>
            <a:lvl9pPr marL="1868302" indent="0">
              <a:buNone/>
              <a:defRPr sz="81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18E437-AA2A-BC60-F120-FAE099A04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970" y="1565092"/>
            <a:ext cx="2634635" cy="23020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9E7234-7565-18C8-084E-1D7F6CBC90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152805" y="1050338"/>
            <a:ext cx="2647610" cy="514754"/>
          </a:xfrm>
        </p:spPr>
        <p:txBody>
          <a:bodyPr anchor="b"/>
          <a:lstStyle>
            <a:lvl1pPr marL="0" indent="0">
              <a:buNone/>
              <a:defRPr sz="1226" b="1"/>
            </a:lvl1pPr>
            <a:lvl2pPr marL="233538" indent="0">
              <a:buNone/>
              <a:defRPr sz="1022" b="1"/>
            </a:lvl2pPr>
            <a:lvl3pPr marL="467076" indent="0">
              <a:buNone/>
              <a:defRPr sz="919" b="1"/>
            </a:lvl3pPr>
            <a:lvl4pPr marL="700613" indent="0">
              <a:buNone/>
              <a:defRPr sz="817" b="1"/>
            </a:lvl4pPr>
            <a:lvl5pPr marL="934151" indent="0">
              <a:buNone/>
              <a:defRPr sz="817" b="1"/>
            </a:lvl5pPr>
            <a:lvl6pPr marL="1167689" indent="0">
              <a:buNone/>
              <a:defRPr sz="817" b="1"/>
            </a:lvl6pPr>
            <a:lvl7pPr marL="1401227" indent="0">
              <a:buNone/>
              <a:defRPr sz="817" b="1"/>
            </a:lvl7pPr>
            <a:lvl8pPr marL="1634764" indent="0">
              <a:buNone/>
              <a:defRPr sz="817" b="1"/>
            </a:lvl8pPr>
            <a:lvl9pPr marL="1868302" indent="0">
              <a:buNone/>
              <a:defRPr sz="81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EFC9FCB-75BB-6B6D-E2B2-98CB8DCA13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152805" y="1565092"/>
            <a:ext cx="2647610" cy="23020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2C445D1-4DA2-9B85-589F-01AAADD62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388FB5-2067-E714-7F96-53F33463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4CD8F0D-7126-45C2-89AA-C2F661F6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11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609D4-D403-A6C9-505A-D6FE54A5A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C142367-B4F5-6C0A-CEE3-71482C1FE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1EB1FDF-532C-78BF-C68C-E3152768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C23E827-9C49-26AE-D7A6-1819B13E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58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BB50614-7B43-BCF0-6AE2-FF55F5D7A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0C114D-DB59-CFA8-8F29-FFC04C479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DF50D5-202C-51EF-0FD8-D0D0F0518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11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33BF3-3B6E-EBB1-FBFA-7C3C8507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70" y="285644"/>
            <a:ext cx="2008615" cy="999755"/>
          </a:xfrm>
        </p:spPr>
        <p:txBody>
          <a:bodyPr anchor="b"/>
          <a:lstStyle>
            <a:lvl1pPr>
              <a:defRPr sz="163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67A52F-40CF-A76A-4F5E-2660A8D24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610" y="616912"/>
            <a:ext cx="3152805" cy="3044888"/>
          </a:xfrm>
        </p:spPr>
        <p:txBody>
          <a:bodyPr/>
          <a:lstStyle>
            <a:lvl1pPr>
              <a:defRPr sz="1635"/>
            </a:lvl1pPr>
            <a:lvl2pPr>
              <a:defRPr sz="1430"/>
            </a:lvl2pPr>
            <a:lvl3pPr>
              <a:defRPr sz="1226"/>
            </a:lvl3pPr>
            <a:lvl4pPr>
              <a:defRPr sz="1022"/>
            </a:lvl4pPr>
            <a:lvl5pPr>
              <a:defRPr sz="1022"/>
            </a:lvl5pPr>
            <a:lvl6pPr>
              <a:defRPr sz="1022"/>
            </a:lvl6pPr>
            <a:lvl7pPr>
              <a:defRPr sz="1022"/>
            </a:lvl7pPr>
            <a:lvl8pPr>
              <a:defRPr sz="1022"/>
            </a:lvl8pPr>
            <a:lvl9pPr>
              <a:defRPr sz="102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5BBCDB-3879-F5BB-FDBE-0694B1A5F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8970" y="1285399"/>
            <a:ext cx="2008615" cy="2381360"/>
          </a:xfrm>
        </p:spPr>
        <p:txBody>
          <a:bodyPr/>
          <a:lstStyle>
            <a:lvl1pPr marL="0" indent="0">
              <a:buNone/>
              <a:defRPr sz="817"/>
            </a:lvl1pPr>
            <a:lvl2pPr marL="233538" indent="0">
              <a:buNone/>
              <a:defRPr sz="715"/>
            </a:lvl2pPr>
            <a:lvl3pPr marL="467076" indent="0">
              <a:buNone/>
              <a:defRPr sz="613"/>
            </a:lvl3pPr>
            <a:lvl4pPr marL="700613" indent="0">
              <a:buNone/>
              <a:defRPr sz="511"/>
            </a:lvl4pPr>
            <a:lvl5pPr marL="934151" indent="0">
              <a:buNone/>
              <a:defRPr sz="511"/>
            </a:lvl5pPr>
            <a:lvl6pPr marL="1167689" indent="0">
              <a:buNone/>
              <a:defRPr sz="511"/>
            </a:lvl6pPr>
            <a:lvl7pPr marL="1401227" indent="0">
              <a:buNone/>
              <a:defRPr sz="511"/>
            </a:lvl7pPr>
            <a:lvl8pPr marL="1634764" indent="0">
              <a:buNone/>
              <a:defRPr sz="511"/>
            </a:lvl8pPr>
            <a:lvl9pPr marL="1868302" indent="0">
              <a:buNone/>
              <a:defRPr sz="51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6B0A52-A2B0-5171-60AC-3D5EABE58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3A83A3-280D-1C39-4471-2D7125E73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150599-4CB3-3135-5518-14FDED9F5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81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5F8D55-DFB0-BBA9-A6F9-94218E425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70" y="285644"/>
            <a:ext cx="2008615" cy="999755"/>
          </a:xfrm>
        </p:spPr>
        <p:txBody>
          <a:bodyPr anchor="b"/>
          <a:lstStyle>
            <a:lvl1pPr>
              <a:defRPr sz="163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D3FA0B-247B-17DD-E2BD-0BA7582C70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647610" y="616912"/>
            <a:ext cx="3152805" cy="3044888"/>
          </a:xfrm>
        </p:spPr>
        <p:txBody>
          <a:bodyPr/>
          <a:lstStyle>
            <a:lvl1pPr marL="0" indent="0">
              <a:buNone/>
              <a:defRPr sz="1635"/>
            </a:lvl1pPr>
            <a:lvl2pPr marL="233538" indent="0">
              <a:buNone/>
              <a:defRPr sz="1430"/>
            </a:lvl2pPr>
            <a:lvl3pPr marL="467076" indent="0">
              <a:buNone/>
              <a:defRPr sz="1226"/>
            </a:lvl3pPr>
            <a:lvl4pPr marL="700613" indent="0">
              <a:buNone/>
              <a:defRPr sz="1022"/>
            </a:lvl4pPr>
            <a:lvl5pPr marL="934151" indent="0">
              <a:buNone/>
              <a:defRPr sz="1022"/>
            </a:lvl5pPr>
            <a:lvl6pPr marL="1167689" indent="0">
              <a:buNone/>
              <a:defRPr sz="1022"/>
            </a:lvl6pPr>
            <a:lvl7pPr marL="1401227" indent="0">
              <a:buNone/>
              <a:defRPr sz="1022"/>
            </a:lvl7pPr>
            <a:lvl8pPr marL="1634764" indent="0">
              <a:buNone/>
              <a:defRPr sz="1022"/>
            </a:lvl8pPr>
            <a:lvl9pPr marL="1868302" indent="0">
              <a:buNone/>
              <a:defRPr sz="1022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D381D1-2BDA-817C-9F04-0436AF79F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8970" y="1285399"/>
            <a:ext cx="2008615" cy="2381360"/>
          </a:xfrm>
        </p:spPr>
        <p:txBody>
          <a:bodyPr/>
          <a:lstStyle>
            <a:lvl1pPr marL="0" indent="0">
              <a:buNone/>
              <a:defRPr sz="817"/>
            </a:lvl1pPr>
            <a:lvl2pPr marL="233538" indent="0">
              <a:buNone/>
              <a:defRPr sz="715"/>
            </a:lvl2pPr>
            <a:lvl3pPr marL="467076" indent="0">
              <a:buNone/>
              <a:defRPr sz="613"/>
            </a:lvl3pPr>
            <a:lvl4pPr marL="700613" indent="0">
              <a:buNone/>
              <a:defRPr sz="511"/>
            </a:lvl4pPr>
            <a:lvl5pPr marL="934151" indent="0">
              <a:buNone/>
              <a:defRPr sz="511"/>
            </a:lvl5pPr>
            <a:lvl6pPr marL="1167689" indent="0">
              <a:buNone/>
              <a:defRPr sz="511"/>
            </a:lvl6pPr>
            <a:lvl7pPr marL="1401227" indent="0">
              <a:buNone/>
              <a:defRPr sz="511"/>
            </a:lvl7pPr>
            <a:lvl8pPr marL="1634764" indent="0">
              <a:buNone/>
              <a:defRPr sz="511"/>
            </a:lvl8pPr>
            <a:lvl9pPr marL="1868302" indent="0">
              <a:buNone/>
              <a:defRPr sz="51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752CA4-662B-41CE-B00C-56326AF8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64761B-12E0-7B50-2CB1-30E35C83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9CE163-EF7B-F261-C874-3F8347874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99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A28A1-BC98-EDF3-1214-90AA6D0FE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159" y="228119"/>
            <a:ext cx="5371446" cy="828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D9CB3C-605A-CA0C-983C-C725E704E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159" y="1140593"/>
            <a:ext cx="5371446" cy="2718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3A791C-DD71-F790-678C-BFF55B768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159" y="3971248"/>
            <a:ext cx="1401247" cy="22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883987-61D9-4728-BEB6-6001672B0325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B8C032-8CA4-7F63-8B7F-C9F25095C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62947" y="3971248"/>
            <a:ext cx="2101870" cy="22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BF88D7-6BFE-F4E5-022D-C3294802EA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98357" y="3971248"/>
            <a:ext cx="1401247" cy="22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344E8A-23C3-4B10-AE6F-53E979A2E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6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67076" rtl="0" eaLnBrk="1" latinLnBrk="0" hangingPunct="1">
        <a:lnSpc>
          <a:spcPct val="90000"/>
        </a:lnSpc>
        <a:spcBef>
          <a:spcPct val="0"/>
        </a:spcBef>
        <a:buNone/>
        <a:defRPr sz="22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6769" indent="-116769" algn="l" defTabSz="467076" rtl="0" eaLnBrk="1" latinLnBrk="0" hangingPunct="1">
        <a:lnSpc>
          <a:spcPct val="90000"/>
        </a:lnSpc>
        <a:spcBef>
          <a:spcPts val="511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1pPr>
      <a:lvl2pPr marL="350307" indent="-116769" algn="l" defTabSz="467076" rtl="0" eaLnBrk="1" latinLnBrk="0" hangingPunct="1">
        <a:lnSpc>
          <a:spcPct val="90000"/>
        </a:lnSpc>
        <a:spcBef>
          <a:spcPts val="255"/>
        </a:spcBef>
        <a:buFont typeface="Arial" panose="020B0604020202020204" pitchFamily="34" charset="0"/>
        <a:buChar char="•"/>
        <a:defRPr sz="1226" kern="1200">
          <a:solidFill>
            <a:schemeClr val="tx1"/>
          </a:solidFill>
          <a:latin typeface="+mn-lt"/>
          <a:ea typeface="+mn-ea"/>
          <a:cs typeface="+mn-cs"/>
        </a:defRPr>
      </a:lvl2pPr>
      <a:lvl3pPr marL="583844" indent="-116769" algn="l" defTabSz="467076" rtl="0" eaLnBrk="1" latinLnBrk="0" hangingPunct="1">
        <a:lnSpc>
          <a:spcPct val="90000"/>
        </a:lnSpc>
        <a:spcBef>
          <a:spcPts val="255"/>
        </a:spcBef>
        <a:buFont typeface="Arial" panose="020B0604020202020204" pitchFamily="34" charset="0"/>
        <a:buChar char="•"/>
        <a:defRPr sz="1022" kern="1200">
          <a:solidFill>
            <a:schemeClr val="tx1"/>
          </a:solidFill>
          <a:latin typeface="+mn-lt"/>
          <a:ea typeface="+mn-ea"/>
          <a:cs typeface="+mn-cs"/>
        </a:defRPr>
      </a:lvl3pPr>
      <a:lvl4pPr marL="817382" indent="-116769" algn="l" defTabSz="467076" rtl="0" eaLnBrk="1" latinLnBrk="0" hangingPunct="1">
        <a:lnSpc>
          <a:spcPct val="90000"/>
        </a:lnSpc>
        <a:spcBef>
          <a:spcPts val="255"/>
        </a:spcBef>
        <a:buFont typeface="Arial" panose="020B0604020202020204" pitchFamily="34" charset="0"/>
        <a:buChar char="•"/>
        <a:defRPr sz="919" kern="1200">
          <a:solidFill>
            <a:schemeClr val="tx1"/>
          </a:solidFill>
          <a:latin typeface="+mn-lt"/>
          <a:ea typeface="+mn-ea"/>
          <a:cs typeface="+mn-cs"/>
        </a:defRPr>
      </a:lvl4pPr>
      <a:lvl5pPr marL="1050920" indent="-116769" algn="l" defTabSz="467076" rtl="0" eaLnBrk="1" latinLnBrk="0" hangingPunct="1">
        <a:lnSpc>
          <a:spcPct val="90000"/>
        </a:lnSpc>
        <a:spcBef>
          <a:spcPts val="255"/>
        </a:spcBef>
        <a:buFont typeface="Arial" panose="020B0604020202020204" pitchFamily="34" charset="0"/>
        <a:buChar char="•"/>
        <a:defRPr sz="919" kern="1200">
          <a:solidFill>
            <a:schemeClr val="tx1"/>
          </a:solidFill>
          <a:latin typeface="+mn-lt"/>
          <a:ea typeface="+mn-ea"/>
          <a:cs typeface="+mn-cs"/>
        </a:defRPr>
      </a:lvl5pPr>
      <a:lvl6pPr marL="1284458" indent="-116769" algn="l" defTabSz="467076" rtl="0" eaLnBrk="1" latinLnBrk="0" hangingPunct="1">
        <a:lnSpc>
          <a:spcPct val="90000"/>
        </a:lnSpc>
        <a:spcBef>
          <a:spcPts val="255"/>
        </a:spcBef>
        <a:buFont typeface="Arial" panose="020B0604020202020204" pitchFamily="34" charset="0"/>
        <a:buChar char="•"/>
        <a:defRPr sz="919" kern="1200">
          <a:solidFill>
            <a:schemeClr val="tx1"/>
          </a:solidFill>
          <a:latin typeface="+mn-lt"/>
          <a:ea typeface="+mn-ea"/>
          <a:cs typeface="+mn-cs"/>
        </a:defRPr>
      </a:lvl6pPr>
      <a:lvl7pPr marL="1517995" indent="-116769" algn="l" defTabSz="467076" rtl="0" eaLnBrk="1" latinLnBrk="0" hangingPunct="1">
        <a:lnSpc>
          <a:spcPct val="90000"/>
        </a:lnSpc>
        <a:spcBef>
          <a:spcPts val="255"/>
        </a:spcBef>
        <a:buFont typeface="Arial" panose="020B0604020202020204" pitchFamily="34" charset="0"/>
        <a:buChar char="•"/>
        <a:defRPr sz="919" kern="1200">
          <a:solidFill>
            <a:schemeClr val="tx1"/>
          </a:solidFill>
          <a:latin typeface="+mn-lt"/>
          <a:ea typeface="+mn-ea"/>
          <a:cs typeface="+mn-cs"/>
        </a:defRPr>
      </a:lvl7pPr>
      <a:lvl8pPr marL="1751533" indent="-116769" algn="l" defTabSz="467076" rtl="0" eaLnBrk="1" latinLnBrk="0" hangingPunct="1">
        <a:lnSpc>
          <a:spcPct val="90000"/>
        </a:lnSpc>
        <a:spcBef>
          <a:spcPts val="255"/>
        </a:spcBef>
        <a:buFont typeface="Arial" panose="020B0604020202020204" pitchFamily="34" charset="0"/>
        <a:buChar char="•"/>
        <a:defRPr sz="919" kern="1200">
          <a:solidFill>
            <a:schemeClr val="tx1"/>
          </a:solidFill>
          <a:latin typeface="+mn-lt"/>
          <a:ea typeface="+mn-ea"/>
          <a:cs typeface="+mn-cs"/>
        </a:defRPr>
      </a:lvl8pPr>
      <a:lvl9pPr marL="1985071" indent="-116769" algn="l" defTabSz="467076" rtl="0" eaLnBrk="1" latinLnBrk="0" hangingPunct="1">
        <a:lnSpc>
          <a:spcPct val="90000"/>
        </a:lnSpc>
        <a:spcBef>
          <a:spcPts val="255"/>
        </a:spcBef>
        <a:buFont typeface="Arial" panose="020B0604020202020204" pitchFamily="34" charset="0"/>
        <a:buChar char="•"/>
        <a:defRPr sz="9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67076" rtl="0" eaLnBrk="1" latinLnBrk="0" hangingPunct="1">
        <a:defRPr sz="919" kern="1200">
          <a:solidFill>
            <a:schemeClr val="tx1"/>
          </a:solidFill>
          <a:latin typeface="+mn-lt"/>
          <a:ea typeface="+mn-ea"/>
          <a:cs typeface="+mn-cs"/>
        </a:defRPr>
      </a:lvl1pPr>
      <a:lvl2pPr marL="233538" algn="l" defTabSz="467076" rtl="0" eaLnBrk="1" latinLnBrk="0" hangingPunct="1">
        <a:defRPr sz="919" kern="1200">
          <a:solidFill>
            <a:schemeClr val="tx1"/>
          </a:solidFill>
          <a:latin typeface="+mn-lt"/>
          <a:ea typeface="+mn-ea"/>
          <a:cs typeface="+mn-cs"/>
        </a:defRPr>
      </a:lvl2pPr>
      <a:lvl3pPr marL="467076" algn="l" defTabSz="467076" rtl="0" eaLnBrk="1" latinLnBrk="0" hangingPunct="1">
        <a:defRPr sz="919" kern="1200">
          <a:solidFill>
            <a:schemeClr val="tx1"/>
          </a:solidFill>
          <a:latin typeface="+mn-lt"/>
          <a:ea typeface="+mn-ea"/>
          <a:cs typeface="+mn-cs"/>
        </a:defRPr>
      </a:lvl3pPr>
      <a:lvl4pPr marL="700613" algn="l" defTabSz="467076" rtl="0" eaLnBrk="1" latinLnBrk="0" hangingPunct="1">
        <a:defRPr sz="919" kern="1200">
          <a:solidFill>
            <a:schemeClr val="tx1"/>
          </a:solidFill>
          <a:latin typeface="+mn-lt"/>
          <a:ea typeface="+mn-ea"/>
          <a:cs typeface="+mn-cs"/>
        </a:defRPr>
      </a:lvl4pPr>
      <a:lvl5pPr marL="934151" algn="l" defTabSz="467076" rtl="0" eaLnBrk="1" latinLnBrk="0" hangingPunct="1">
        <a:defRPr sz="919" kern="1200">
          <a:solidFill>
            <a:schemeClr val="tx1"/>
          </a:solidFill>
          <a:latin typeface="+mn-lt"/>
          <a:ea typeface="+mn-ea"/>
          <a:cs typeface="+mn-cs"/>
        </a:defRPr>
      </a:lvl5pPr>
      <a:lvl6pPr marL="1167689" algn="l" defTabSz="467076" rtl="0" eaLnBrk="1" latinLnBrk="0" hangingPunct="1">
        <a:defRPr sz="919" kern="1200">
          <a:solidFill>
            <a:schemeClr val="tx1"/>
          </a:solidFill>
          <a:latin typeface="+mn-lt"/>
          <a:ea typeface="+mn-ea"/>
          <a:cs typeface="+mn-cs"/>
        </a:defRPr>
      </a:lvl6pPr>
      <a:lvl7pPr marL="1401227" algn="l" defTabSz="467076" rtl="0" eaLnBrk="1" latinLnBrk="0" hangingPunct="1">
        <a:defRPr sz="919" kern="1200">
          <a:solidFill>
            <a:schemeClr val="tx1"/>
          </a:solidFill>
          <a:latin typeface="+mn-lt"/>
          <a:ea typeface="+mn-ea"/>
          <a:cs typeface="+mn-cs"/>
        </a:defRPr>
      </a:lvl7pPr>
      <a:lvl8pPr marL="1634764" algn="l" defTabSz="467076" rtl="0" eaLnBrk="1" latinLnBrk="0" hangingPunct="1">
        <a:defRPr sz="919" kern="1200">
          <a:solidFill>
            <a:schemeClr val="tx1"/>
          </a:solidFill>
          <a:latin typeface="+mn-lt"/>
          <a:ea typeface="+mn-ea"/>
          <a:cs typeface="+mn-cs"/>
        </a:defRPr>
      </a:lvl8pPr>
      <a:lvl9pPr marL="1868302" algn="l" defTabSz="467076" rtl="0" eaLnBrk="1" latinLnBrk="0" hangingPunct="1">
        <a:defRPr sz="9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159" y="228120"/>
            <a:ext cx="5371446" cy="828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159" y="1140593"/>
            <a:ext cx="5371446" cy="2718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8159" y="3971249"/>
            <a:ext cx="1401247" cy="22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2947" y="3971249"/>
            <a:ext cx="2101870" cy="22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8357" y="3971249"/>
            <a:ext cx="1401247" cy="22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71317" rtl="0" eaLnBrk="1" latinLnBrk="0" hangingPunct="1">
        <a:lnSpc>
          <a:spcPct val="90000"/>
        </a:lnSpc>
        <a:spcBef>
          <a:spcPct val="0"/>
        </a:spcBef>
        <a:buNone/>
        <a:defRPr sz="2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829" indent="-142829" algn="l" defTabSz="571317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1749" kern="1200">
          <a:solidFill>
            <a:schemeClr val="tx1"/>
          </a:solidFill>
          <a:latin typeface="+mn-lt"/>
          <a:ea typeface="+mn-ea"/>
          <a:cs typeface="+mn-cs"/>
        </a:defRPr>
      </a:lvl1pPr>
      <a:lvl2pPr marL="428488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14146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999805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285464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571122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856781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142439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428098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659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317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6976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2634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293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3951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99610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5268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C82A8-C87B-E254-09C3-9361D89A5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FBA2DD3-5CD7-EA90-8DF3-0B5C051D41D7}"/>
              </a:ext>
            </a:extLst>
          </p:cNvPr>
          <p:cNvSpPr/>
          <p:nvPr/>
        </p:nvSpPr>
        <p:spPr>
          <a:xfrm>
            <a:off x="176981" y="479323"/>
            <a:ext cx="1246238" cy="526840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788EC7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Summary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788EC7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4FAEF83-C8BC-7AA9-89ED-2004414B1ADA}"/>
              </a:ext>
            </a:extLst>
          </p:cNvPr>
          <p:cNvSpPr/>
          <p:nvPr/>
        </p:nvSpPr>
        <p:spPr>
          <a:xfrm>
            <a:off x="176981" y="1073432"/>
            <a:ext cx="1246238" cy="953184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788EC7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Diagnosis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788EC7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C21EF48-84D0-E82F-3A1E-889085BB3DE0}"/>
              </a:ext>
            </a:extLst>
          </p:cNvPr>
          <p:cNvSpPr/>
          <p:nvPr/>
        </p:nvSpPr>
        <p:spPr>
          <a:xfrm>
            <a:off x="176981" y="2026617"/>
            <a:ext cx="1246238" cy="620790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788EC7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Treatment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788EC7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ED114D8-315D-B6A3-FF2B-49A894E3D199}"/>
              </a:ext>
            </a:extLst>
          </p:cNvPr>
          <p:cNvSpPr/>
          <p:nvPr/>
        </p:nvSpPr>
        <p:spPr>
          <a:xfrm>
            <a:off x="176981" y="2722435"/>
            <a:ext cx="1246238" cy="1386943"/>
          </a:xfrm>
          <a:prstGeom prst="rect">
            <a:avLst/>
          </a:prstGeom>
          <a:solidFill>
            <a:srgbClr val="788E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BCD8F2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Outcomes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BCD8F2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6095588-EF91-0993-87F6-EFE116CD3FE9}"/>
              </a:ext>
            </a:extLst>
          </p:cNvPr>
          <p:cNvSpPr/>
          <p:nvPr/>
        </p:nvSpPr>
        <p:spPr>
          <a:xfrm>
            <a:off x="1423219" y="479323"/>
            <a:ext cx="4621640" cy="383458"/>
          </a:xfrm>
          <a:prstGeom prst="rect">
            <a:avLst/>
          </a:prstGeom>
          <a:solidFill>
            <a:srgbClr val="788E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Текст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8B5422B-4F00-0893-04DD-062E895DDB73}"/>
              </a:ext>
            </a:extLst>
          </p:cNvPr>
          <p:cNvSpPr/>
          <p:nvPr/>
        </p:nvSpPr>
        <p:spPr>
          <a:xfrm>
            <a:off x="1426180" y="1081192"/>
            <a:ext cx="4627563" cy="1557214"/>
          </a:xfrm>
          <a:prstGeom prst="rect">
            <a:avLst/>
          </a:prstGeom>
          <a:solidFill>
            <a:srgbClr val="788E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Basic patient data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Font: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size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8, white color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For graphic files (original drawings: CT, MRI, histology, etc.) the resolution should be at least 300 dpi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0F9D8AF-6846-0816-4265-2B6BAE2BCF23}"/>
              </a:ext>
            </a:extLst>
          </p:cNvPr>
          <p:cNvSpPr/>
          <p:nvPr/>
        </p:nvSpPr>
        <p:spPr>
          <a:xfrm>
            <a:off x="1423219" y="3810000"/>
            <a:ext cx="4640891" cy="299378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88EC7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81A287-FE96-E871-DC60-4652D8FD97A3}"/>
              </a:ext>
            </a:extLst>
          </p:cNvPr>
          <p:cNvSpPr/>
          <p:nvPr/>
        </p:nvSpPr>
        <p:spPr>
          <a:xfrm>
            <a:off x="1429126" y="471563"/>
            <a:ext cx="4629077" cy="526840"/>
          </a:xfrm>
          <a:prstGeom prst="rect">
            <a:avLst/>
          </a:prstGeom>
          <a:solidFill>
            <a:srgbClr val="788EC7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The most significant PRACTICAL conclusion of the study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Font: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size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8, white color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Text should not exceed 210-230 characters with spaces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F54E421-52BA-8DBA-5CCD-3808A614B747}"/>
              </a:ext>
            </a:extLst>
          </p:cNvPr>
          <p:cNvSpPr/>
          <p:nvPr/>
        </p:nvSpPr>
        <p:spPr>
          <a:xfrm>
            <a:off x="1429126" y="1088951"/>
            <a:ext cx="4629077" cy="154945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0F6E292-4CB0-900E-8452-AA8CAF3DA02D}"/>
              </a:ext>
            </a:extLst>
          </p:cNvPr>
          <p:cNvSpPr/>
          <p:nvPr/>
        </p:nvSpPr>
        <p:spPr>
          <a:xfrm>
            <a:off x="1429126" y="2722434"/>
            <a:ext cx="4629077" cy="108290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The main research results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Font: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size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8, black color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For graphic files (original drawings: CT, MRI, histology, etc.) at least 300 dpi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92B7FAC-457E-548B-31E5-73CB045829C7}"/>
              </a:ext>
            </a:extLst>
          </p:cNvPr>
          <p:cNvGraphicFramePr>
            <a:graphicFrameLocks noGrp="1"/>
          </p:cNvGraphicFramePr>
          <p:nvPr/>
        </p:nvGraphicFramePr>
        <p:xfrm>
          <a:off x="169558" y="5435"/>
          <a:ext cx="5905177" cy="182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5414">
                  <a:extLst>
                    <a:ext uri="{9D8B030D-6E8A-4147-A177-3AD203B41FA5}">
                      <a16:colId xmlns:a16="http://schemas.microsoft.com/office/drawing/2014/main" val="112613273"/>
                    </a:ext>
                  </a:extLst>
                </a:gridCol>
                <a:gridCol w="4099763">
                  <a:extLst>
                    <a:ext uri="{9D8B030D-6E8A-4147-A177-3AD203B41FA5}">
                      <a16:colId xmlns:a16="http://schemas.microsoft.com/office/drawing/2014/main" val="2856588723"/>
                    </a:ext>
                  </a:extLst>
                </a:gridCol>
              </a:tblGrid>
              <a:tr h="169850"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0FF"/>
                          </a:solidFill>
                        </a:rPr>
                        <a:t>Sechenov Medical Journal</a:t>
                      </a:r>
                      <a:endParaRPr lang="ru-RU" sz="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 dirty="0">
                          <a:solidFill>
                            <a:srgbClr val="0000FF"/>
                          </a:solidFill>
                        </a:rPr>
                        <a:t>Graphical abstract template for  </a:t>
                      </a:r>
                      <a:r>
                        <a:rPr lang="en-GB" sz="600" dirty="0">
                          <a:solidFill>
                            <a:srgbClr val="0000FF"/>
                          </a:solidFill>
                        </a:rPr>
                        <a:t>the</a:t>
                      </a:r>
                      <a:r>
                        <a:rPr lang="en-US" sz="600" dirty="0">
                          <a:solidFill>
                            <a:srgbClr val="0000FF"/>
                          </a:solidFill>
                        </a:rPr>
                        <a:t> clinical case v_1.0</a:t>
                      </a:r>
                      <a:endParaRPr lang="ru-RU" sz="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236752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0B8DD8E-F15A-8EA0-3DEF-BF46A1783883}"/>
              </a:ext>
            </a:extLst>
          </p:cNvPr>
          <p:cNvSpPr txBox="1"/>
          <p:nvPr/>
        </p:nvSpPr>
        <p:spPr>
          <a:xfrm>
            <a:off x="146722" y="181566"/>
            <a:ext cx="59051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Please fill in only the three fields highlighted in blue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82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C0C36-7EFF-5741-E1ED-85953A20D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31498A1-BEF7-EB2F-FC17-3B309E7B85FD}"/>
              </a:ext>
            </a:extLst>
          </p:cNvPr>
          <p:cNvSpPr/>
          <p:nvPr/>
        </p:nvSpPr>
        <p:spPr>
          <a:xfrm>
            <a:off x="176981" y="479323"/>
            <a:ext cx="1246238" cy="526840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788EC7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Выводы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924376D-18E3-F934-39C5-27993F41152F}"/>
              </a:ext>
            </a:extLst>
          </p:cNvPr>
          <p:cNvSpPr/>
          <p:nvPr/>
        </p:nvSpPr>
        <p:spPr>
          <a:xfrm>
            <a:off x="176981" y="1073432"/>
            <a:ext cx="1246238" cy="953184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788EC7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Диагноз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A9644CF-D48D-976B-F853-57913ACE9C15}"/>
              </a:ext>
            </a:extLst>
          </p:cNvPr>
          <p:cNvSpPr/>
          <p:nvPr/>
        </p:nvSpPr>
        <p:spPr>
          <a:xfrm>
            <a:off x="176981" y="2026617"/>
            <a:ext cx="1246238" cy="620790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788EC7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Лечение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DE0418D-9102-167D-133F-D1288FC22E18}"/>
              </a:ext>
            </a:extLst>
          </p:cNvPr>
          <p:cNvSpPr/>
          <p:nvPr/>
        </p:nvSpPr>
        <p:spPr>
          <a:xfrm>
            <a:off x="176981" y="2722435"/>
            <a:ext cx="1246238" cy="1386943"/>
          </a:xfrm>
          <a:prstGeom prst="rect">
            <a:avLst/>
          </a:prstGeom>
          <a:solidFill>
            <a:srgbClr val="788E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BCD8F2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Результаты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B7F70C5-2714-1721-F5AC-E88A491E59D4}"/>
              </a:ext>
            </a:extLst>
          </p:cNvPr>
          <p:cNvSpPr/>
          <p:nvPr/>
        </p:nvSpPr>
        <p:spPr>
          <a:xfrm>
            <a:off x="1423219" y="479323"/>
            <a:ext cx="4621640" cy="383458"/>
          </a:xfrm>
          <a:prstGeom prst="rect">
            <a:avLst/>
          </a:prstGeom>
          <a:solidFill>
            <a:srgbClr val="788E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Текст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72183D3-A579-C65B-6DBD-55F05ECC9A3E}"/>
              </a:ext>
            </a:extLst>
          </p:cNvPr>
          <p:cNvSpPr/>
          <p:nvPr/>
        </p:nvSpPr>
        <p:spPr>
          <a:xfrm>
            <a:off x="1426180" y="1081192"/>
            <a:ext cx="4627563" cy="1557214"/>
          </a:xfrm>
          <a:prstGeom prst="rect">
            <a:avLst/>
          </a:prstGeom>
          <a:solidFill>
            <a:srgbClr val="788E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Основные данные по пациенту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Шрифт: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8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кегль, белый цвет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Оригинальные рисунки: КТ, МРТ, гистология и т.п. не менее 300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dpi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C63CAEA-2012-2C06-B2E8-7200788F79E6}"/>
              </a:ext>
            </a:extLst>
          </p:cNvPr>
          <p:cNvSpPr/>
          <p:nvPr/>
        </p:nvSpPr>
        <p:spPr>
          <a:xfrm>
            <a:off x="1423219" y="3810000"/>
            <a:ext cx="4640891" cy="299378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88EC7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653C90D-7054-5528-495F-19049CD21AF8}"/>
              </a:ext>
            </a:extLst>
          </p:cNvPr>
          <p:cNvSpPr/>
          <p:nvPr/>
        </p:nvSpPr>
        <p:spPr>
          <a:xfrm>
            <a:off x="1429126" y="471563"/>
            <a:ext cx="4629077" cy="526840"/>
          </a:xfrm>
          <a:prstGeom prst="rect">
            <a:avLst/>
          </a:prstGeom>
          <a:solidFill>
            <a:srgbClr val="788EC7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Самый значимый ПРАКТИЧЕСКИЙ вывод исследования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Шрифт: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8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кегль, белый цвет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Текст: 210-230 знаков с пробелами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D4FF268-95DC-84FA-275B-0B29F4561E8C}"/>
              </a:ext>
            </a:extLst>
          </p:cNvPr>
          <p:cNvSpPr/>
          <p:nvPr/>
        </p:nvSpPr>
        <p:spPr>
          <a:xfrm>
            <a:off x="1429126" y="1088951"/>
            <a:ext cx="4629077" cy="154945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74D7BFA-E94B-162E-ADE0-2DEB4BA65EB7}"/>
              </a:ext>
            </a:extLst>
          </p:cNvPr>
          <p:cNvSpPr/>
          <p:nvPr/>
        </p:nvSpPr>
        <p:spPr>
          <a:xfrm>
            <a:off x="1429126" y="2722434"/>
            <a:ext cx="4629077" cy="108290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Основные результаты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Шрифт: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8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кегль, черный цвет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Оригинальные рисунки: КТ, МРТ, гистология и т.п. не менее 300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dpi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A9C9F8A-762D-5DC8-CD78-F48C3883660F}"/>
              </a:ext>
            </a:extLst>
          </p:cNvPr>
          <p:cNvGraphicFramePr>
            <a:graphicFrameLocks noGrp="1"/>
          </p:cNvGraphicFramePr>
          <p:nvPr/>
        </p:nvGraphicFramePr>
        <p:xfrm>
          <a:off x="169558" y="5435"/>
          <a:ext cx="5905177" cy="182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5414">
                  <a:extLst>
                    <a:ext uri="{9D8B030D-6E8A-4147-A177-3AD203B41FA5}">
                      <a16:colId xmlns:a16="http://schemas.microsoft.com/office/drawing/2014/main" val="112613273"/>
                    </a:ext>
                  </a:extLst>
                </a:gridCol>
                <a:gridCol w="4099763">
                  <a:extLst>
                    <a:ext uri="{9D8B030D-6E8A-4147-A177-3AD203B41FA5}">
                      <a16:colId xmlns:a16="http://schemas.microsoft.com/office/drawing/2014/main" val="2856588723"/>
                    </a:ext>
                  </a:extLst>
                </a:gridCol>
              </a:tblGrid>
              <a:tr h="169850">
                <a:tc>
                  <a:txBody>
                    <a:bodyPr/>
                    <a:lstStyle/>
                    <a:p>
                      <a:r>
                        <a:rPr lang="ru-RU" sz="600" dirty="0">
                          <a:solidFill>
                            <a:srgbClr val="0000FF"/>
                          </a:solidFill>
                        </a:rPr>
                        <a:t>Сеченовский вестник</a:t>
                      </a:r>
                      <a:r>
                        <a:rPr lang="en-US" sz="600" dirty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ru-RU" sz="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600" dirty="0">
                          <a:solidFill>
                            <a:srgbClr val="0000FF"/>
                          </a:solidFill>
                        </a:rPr>
                        <a:t>Шаблон графического абстракта для клинического случая </a:t>
                      </a:r>
                      <a:r>
                        <a:rPr lang="en-US" sz="600" dirty="0">
                          <a:solidFill>
                            <a:srgbClr val="0000FF"/>
                          </a:solidFill>
                        </a:rPr>
                        <a:t>v_1.0</a:t>
                      </a:r>
                      <a:endParaRPr lang="ru-RU" sz="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236752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9EFFA67-31D3-A941-FA86-AE5C624433EB}"/>
              </a:ext>
            </a:extLst>
          </p:cNvPr>
          <p:cNvSpPr txBox="1"/>
          <p:nvPr/>
        </p:nvSpPr>
        <p:spPr>
          <a:xfrm>
            <a:off x="146722" y="181566"/>
            <a:ext cx="59051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Просьба заполнять только три поля, выделенных синими рамками</a:t>
            </a:r>
          </a:p>
        </p:txBody>
      </p:sp>
    </p:spTree>
    <p:extLst>
      <p:ext uri="{BB962C8B-B14F-4D97-AF65-F5344CB8AC3E}">
        <p14:creationId xmlns:p14="http://schemas.microsoft.com/office/powerpoint/2010/main" val="28106239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Тема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213</Words>
  <Application>Microsoft Office PowerPoint</Application>
  <PresentationFormat>Произвольный</PresentationFormat>
  <Paragraphs>40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Roboto</vt:lpstr>
      <vt:lpstr>Тема Office</vt:lpstr>
      <vt:lpstr>1_Тема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Ксения Ульянова</dc:creator>
  <cp:lastModifiedBy>Ксения Ульянова</cp:lastModifiedBy>
  <cp:revision>1</cp:revision>
  <dcterms:created xsi:type="dcterms:W3CDTF">2025-09-04T06:52:42Z</dcterms:created>
  <dcterms:modified xsi:type="dcterms:W3CDTF">2025-09-04T06:59:24Z</dcterms:modified>
</cp:coreProperties>
</file>