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6227763" cy="4284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D4E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12"/>
    <p:restoredTop sz="90015" autoAdjust="0"/>
  </p:normalViewPr>
  <p:slideViewPr>
    <p:cSldViewPr snapToGrid="0">
      <p:cViewPr varScale="1">
        <p:scale>
          <a:sx n="117" d="100"/>
          <a:sy n="117" d="100"/>
        </p:scale>
        <p:origin x="1627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сения Ульянова" userId="5749831da9d95c9a" providerId="LiveId" clId="{26EBA691-3466-48FA-ACD6-CDC0362A2680}"/>
    <pc:docChg chg="undo custSel delSld modSld sldOrd">
      <pc:chgData name="Ксения Ульянова" userId="5749831da9d95c9a" providerId="LiveId" clId="{26EBA691-3466-48FA-ACD6-CDC0362A2680}" dt="2025-09-04T06:55:52.748" v="7" actId="1076"/>
      <pc:docMkLst>
        <pc:docMk/>
      </pc:docMkLst>
      <pc:sldChg chg="modSp mod ord">
        <pc:chgData name="Ксения Ульянова" userId="5749831da9d95c9a" providerId="LiveId" clId="{26EBA691-3466-48FA-ACD6-CDC0362A2680}" dt="2025-09-04T06:55:52.748" v="7" actId="1076"/>
        <pc:sldMkLst>
          <pc:docMk/>
          <pc:sldMk cId="3523194801" sldId="259"/>
        </pc:sldMkLst>
        <pc:graphicFrameChg chg="mod">
          <ac:chgData name="Ксения Ульянова" userId="5749831da9d95c9a" providerId="LiveId" clId="{26EBA691-3466-48FA-ACD6-CDC0362A2680}" dt="2025-09-04T06:55:52.748" v="7" actId="1076"/>
          <ac:graphicFrameMkLst>
            <pc:docMk/>
            <pc:sldMk cId="3523194801" sldId="259"/>
            <ac:graphicFrameMk id="13" creationId="{7FB192B8-EF93-D359-565B-BA631787FB83}"/>
          </ac:graphicFrameMkLst>
        </pc:graphicFrameChg>
      </pc:sldChg>
      <pc:sldChg chg="del">
        <pc:chgData name="Ксения Ульянова" userId="5749831da9d95c9a" providerId="LiveId" clId="{26EBA691-3466-48FA-ACD6-CDC0362A2680}" dt="2025-09-04T06:54:51.250" v="2" actId="47"/>
        <pc:sldMkLst>
          <pc:docMk/>
          <pc:sldMk cId="2810623922" sldId="260"/>
        </pc:sldMkLst>
      </pc:sldChg>
      <pc:sldChg chg="del">
        <pc:chgData name="Ксения Ульянова" userId="5749831da9d95c9a" providerId="LiveId" clId="{26EBA691-3466-48FA-ACD6-CDC0362A2680}" dt="2025-09-04T06:54:51.914" v="3" actId="47"/>
        <pc:sldMkLst>
          <pc:docMk/>
          <pc:sldMk cId="3932823504" sldId="262"/>
        </pc:sldMkLst>
      </pc:sldChg>
    </pc:docChg>
  </pc:docChgLst>
  <pc:docChgLst>
    <pc:chgData name="Ксения Ульянова" userId="5749831da9d95c9a" providerId="LiveId" clId="{554B1A12-5497-4D9B-8E75-9B8D8B51FDC2}"/>
    <pc:docChg chg="undo redo custSel addSld modSld sldOrd">
      <pc:chgData name="Ксения Ульянова" userId="5749831da9d95c9a" providerId="LiveId" clId="{554B1A12-5497-4D9B-8E75-9B8D8B51FDC2}" dt="2025-09-01T12:00:20.016" v="226"/>
      <pc:docMkLst>
        <pc:docMk/>
      </pc:docMkLst>
      <pc:sldChg chg="addSp modSp mod ord">
        <pc:chgData name="Ксения Ульянова" userId="5749831da9d95c9a" providerId="LiveId" clId="{554B1A12-5497-4D9B-8E75-9B8D8B51FDC2}" dt="2025-09-01T11:58:00.434" v="225"/>
        <pc:sldMkLst>
          <pc:docMk/>
          <pc:sldMk cId="3523194801" sldId="259"/>
        </pc:sldMkLst>
        <pc:spChg chg="mod">
          <ac:chgData name="Ксения Ульянова" userId="5749831da9d95c9a" providerId="LiveId" clId="{554B1A12-5497-4D9B-8E75-9B8D8B51FDC2}" dt="2025-09-01T10:43:03.004" v="59" actId="20577"/>
          <ac:spMkLst>
            <pc:docMk/>
            <pc:sldMk cId="3523194801" sldId="259"/>
            <ac:spMk id="2" creationId="{A8D4C7E2-BD09-8686-7C4C-057DC844B0F0}"/>
          </ac:spMkLst>
        </pc:spChg>
        <pc:spChg chg="add mod">
          <ac:chgData name="Ксения Ульянова" userId="5749831da9d95c9a" providerId="LiveId" clId="{554B1A12-5497-4D9B-8E75-9B8D8B51FDC2}" dt="2025-09-01T10:57:25.344" v="105"/>
          <ac:spMkLst>
            <pc:docMk/>
            <pc:sldMk cId="3523194801" sldId="259"/>
            <ac:spMk id="3" creationId="{C6FBED36-8085-846F-C765-1971BBF58356}"/>
          </ac:spMkLst>
        </pc:spChg>
        <pc:spChg chg="mod">
          <ac:chgData name="Ксения Ульянова" userId="5749831da9d95c9a" providerId="LiveId" clId="{554B1A12-5497-4D9B-8E75-9B8D8B51FDC2}" dt="2025-09-01T10:42:57.441" v="52"/>
          <ac:spMkLst>
            <pc:docMk/>
            <pc:sldMk cId="3523194801" sldId="259"/>
            <ac:spMk id="4" creationId="{6F1A6E77-D421-CBFD-488E-4E15200FEDB2}"/>
          </ac:spMkLst>
        </pc:spChg>
        <pc:spChg chg="mod">
          <ac:chgData name="Ксения Ульянова" userId="5749831da9d95c9a" providerId="LiveId" clId="{554B1A12-5497-4D9B-8E75-9B8D8B51FDC2}" dt="2025-09-01T11:45:29.435" v="198" actId="20577"/>
          <ac:spMkLst>
            <pc:docMk/>
            <pc:sldMk cId="3523194801" sldId="259"/>
            <ac:spMk id="5" creationId="{7BC029E6-3596-5D3D-2309-0C397BEB1E9B}"/>
          </ac:spMkLst>
        </pc:spChg>
        <pc:spChg chg="mod">
          <ac:chgData name="Ксения Ульянова" userId="5749831da9d95c9a" providerId="LiveId" clId="{554B1A12-5497-4D9B-8E75-9B8D8B51FDC2}" dt="2025-09-01T10:58:09.115" v="109"/>
          <ac:spMkLst>
            <pc:docMk/>
            <pc:sldMk cId="3523194801" sldId="259"/>
            <ac:spMk id="6" creationId="{08028E70-BDE6-227C-54EB-AB77C9FB3990}"/>
          </ac:spMkLst>
        </pc:spChg>
        <pc:spChg chg="mod">
          <ac:chgData name="Ксения Ульянова" userId="5749831da9d95c9a" providerId="LiveId" clId="{554B1A12-5497-4D9B-8E75-9B8D8B51FDC2}" dt="2025-09-01T11:34:36.789" v="123" actId="1076"/>
          <ac:spMkLst>
            <pc:docMk/>
            <pc:sldMk cId="3523194801" sldId="259"/>
            <ac:spMk id="7" creationId="{C1D2A2B0-0A9C-7EAC-5FF0-C370FFF78DE0}"/>
          </ac:spMkLst>
        </pc:spChg>
        <pc:spChg chg="add mod">
          <ac:chgData name="Ксения Ульянова" userId="5749831da9d95c9a" providerId="LiveId" clId="{554B1A12-5497-4D9B-8E75-9B8D8B51FDC2}" dt="2025-09-01T10:57:25.344" v="105"/>
          <ac:spMkLst>
            <pc:docMk/>
            <pc:sldMk cId="3523194801" sldId="259"/>
            <ac:spMk id="8" creationId="{88BD2B6B-2D54-EA31-D9F0-BACD3C355171}"/>
          </ac:spMkLst>
        </pc:spChg>
        <pc:spChg chg="add mod">
          <ac:chgData name="Ксения Ульянова" userId="5749831da9d95c9a" providerId="LiveId" clId="{554B1A12-5497-4D9B-8E75-9B8D8B51FDC2}" dt="2025-09-01T10:57:28.028" v="106"/>
          <ac:spMkLst>
            <pc:docMk/>
            <pc:sldMk cId="3523194801" sldId="259"/>
            <ac:spMk id="9" creationId="{626F81A0-5BB0-CC4F-7333-16E06331968D}"/>
          </ac:spMkLst>
        </pc:spChg>
        <pc:spChg chg="add mod">
          <ac:chgData name="Ксения Ульянова" userId="5749831da9d95c9a" providerId="LiveId" clId="{554B1A12-5497-4D9B-8E75-9B8D8B51FDC2}" dt="2025-09-01T10:57:28.028" v="106"/>
          <ac:spMkLst>
            <pc:docMk/>
            <pc:sldMk cId="3523194801" sldId="259"/>
            <ac:spMk id="11" creationId="{D8A4D22F-F630-9BA8-C707-757B940E7C49}"/>
          </ac:spMkLst>
        </pc:spChg>
        <pc:spChg chg="mod">
          <ac:chgData name="Ксения Ульянова" userId="5749831da9d95c9a" providerId="LiveId" clId="{554B1A12-5497-4D9B-8E75-9B8D8B51FDC2}" dt="2025-09-01T11:58:00.434" v="225"/>
          <ac:spMkLst>
            <pc:docMk/>
            <pc:sldMk cId="3523194801" sldId="259"/>
            <ac:spMk id="12" creationId="{941A643A-A680-D617-29BB-1140F1818DBE}"/>
          </ac:spMkLst>
        </pc:spChg>
        <pc:spChg chg="add mod">
          <ac:chgData name="Ксения Ульянова" userId="5749831da9d95c9a" providerId="LiveId" clId="{554B1A12-5497-4D9B-8E75-9B8D8B51FDC2}" dt="2025-09-01T10:57:36.520" v="107"/>
          <ac:spMkLst>
            <pc:docMk/>
            <pc:sldMk cId="3523194801" sldId="259"/>
            <ac:spMk id="14" creationId="{675A2682-3256-93F4-877A-7E02175DFF56}"/>
          </ac:spMkLst>
        </pc:spChg>
        <pc:spChg chg="mod">
          <ac:chgData name="Ксения Ульянова" userId="5749831da9d95c9a" providerId="LiveId" clId="{554B1A12-5497-4D9B-8E75-9B8D8B51FDC2}" dt="2025-09-01T10:35:17.745" v="1"/>
          <ac:spMkLst>
            <pc:docMk/>
            <pc:sldMk cId="3523194801" sldId="259"/>
            <ac:spMk id="15" creationId="{DB2D0B88-E505-6357-0F7F-B0F571C4288D}"/>
          </ac:spMkLst>
        </pc:spChg>
        <pc:spChg chg="add mod">
          <ac:chgData name="Ксения Ульянова" userId="5749831da9d95c9a" providerId="LiveId" clId="{554B1A12-5497-4D9B-8E75-9B8D8B51FDC2}" dt="2025-09-01T10:57:36.520" v="107"/>
          <ac:spMkLst>
            <pc:docMk/>
            <pc:sldMk cId="3523194801" sldId="259"/>
            <ac:spMk id="16" creationId="{4CD25144-6EE4-E486-0A7F-4CD1EC7CE8B6}"/>
          </ac:spMkLst>
        </pc:spChg>
        <pc:spChg chg="add mod">
          <ac:chgData name="Ксения Ульянова" userId="5749831da9d95c9a" providerId="LiveId" clId="{554B1A12-5497-4D9B-8E75-9B8D8B51FDC2}" dt="2025-09-01T10:57:45.411" v="108"/>
          <ac:spMkLst>
            <pc:docMk/>
            <pc:sldMk cId="3523194801" sldId="259"/>
            <ac:spMk id="17" creationId="{C0A44BE7-DC92-65B7-B76C-289720FE1607}"/>
          </ac:spMkLst>
        </pc:spChg>
        <pc:spChg chg="add mod">
          <ac:chgData name="Ксения Ульянова" userId="5749831da9d95c9a" providerId="LiveId" clId="{554B1A12-5497-4D9B-8E75-9B8D8B51FDC2}" dt="2025-09-01T10:57:45.411" v="108"/>
          <ac:spMkLst>
            <pc:docMk/>
            <pc:sldMk cId="3523194801" sldId="259"/>
            <ac:spMk id="18" creationId="{A611785D-7147-7F88-D5CD-5939BAE5132A}"/>
          </ac:spMkLst>
        </pc:spChg>
        <pc:graphicFrameChg chg="mod">
          <ac:chgData name="Ксения Ульянова" userId="5749831da9d95c9a" providerId="LiveId" clId="{554B1A12-5497-4D9B-8E75-9B8D8B51FDC2}" dt="2025-09-01T10:38:50.407" v="3"/>
          <ac:graphicFrameMkLst>
            <pc:docMk/>
            <pc:sldMk cId="3523194801" sldId="259"/>
            <ac:graphicFrameMk id="13" creationId="{7FB192B8-EF93-D359-565B-BA631787FB83}"/>
          </ac:graphicFrameMkLst>
        </pc:graphicFrameChg>
      </pc:sldChg>
      <pc:sldChg chg="modSp add mod">
        <pc:chgData name="Ксения Ульянова" userId="5749831da9d95c9a" providerId="LiveId" clId="{554B1A12-5497-4D9B-8E75-9B8D8B51FDC2}" dt="2025-09-01T10:42:47.808" v="51" actId="20577"/>
        <pc:sldMkLst>
          <pc:docMk/>
          <pc:sldMk cId="211076875" sldId="261"/>
        </pc:sldMkLst>
        <pc:spChg chg="mod">
          <ac:chgData name="Ксения Ульянова" userId="5749831da9d95c9a" providerId="LiveId" clId="{554B1A12-5497-4D9B-8E75-9B8D8B51FDC2}" dt="2025-09-01T10:42:47.808" v="51" actId="20577"/>
          <ac:spMkLst>
            <pc:docMk/>
            <pc:sldMk cId="211076875" sldId="261"/>
            <ac:spMk id="2" creationId="{5482E14B-81A9-8411-A704-70836FD18F04}"/>
          </ac:spMkLst>
        </pc:spChg>
        <pc:spChg chg="mod">
          <ac:chgData name="Ксения Ульянова" userId="5749831da9d95c9a" providerId="LiveId" clId="{554B1A12-5497-4D9B-8E75-9B8D8B51FDC2}" dt="2025-09-01T10:42:47.598" v="50" actId="20577"/>
          <ac:spMkLst>
            <pc:docMk/>
            <pc:sldMk cId="211076875" sldId="261"/>
            <ac:spMk id="4" creationId="{4AE6FB47-768A-1F94-5E71-505297F56339}"/>
          </ac:spMkLst>
        </pc:spChg>
        <pc:spChg chg="mod">
          <ac:chgData name="Ксения Ульянова" userId="5749831da9d95c9a" providerId="LiveId" clId="{554B1A12-5497-4D9B-8E75-9B8D8B51FDC2}" dt="2025-09-01T10:42:44.786" v="45" actId="20577"/>
          <ac:spMkLst>
            <pc:docMk/>
            <pc:sldMk cId="211076875" sldId="261"/>
            <ac:spMk id="5" creationId="{04BED6AC-9813-6240-E77E-4533F78A18A3}"/>
          </ac:spMkLst>
        </pc:spChg>
      </pc:sldChg>
      <pc:sldChg chg="addSp delSp modSp add mod">
        <pc:chgData name="Ксения Ульянова" userId="5749831da9d95c9a" providerId="LiveId" clId="{554B1A12-5497-4D9B-8E75-9B8D8B51FDC2}" dt="2025-09-01T12:00:20.016" v="226"/>
        <pc:sldMkLst>
          <pc:docMk/>
          <pc:sldMk cId="3932823504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63172-C352-F14C-8366-34F8826FD7DC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1143000"/>
            <a:ext cx="4486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30DCD-2E2F-4C44-83AB-2F0FB24CC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32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1pPr>
    <a:lvl2pPr marL="252283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2pPr>
    <a:lvl3pPr marL="504566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3pPr>
    <a:lvl4pPr marL="756849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4pPr>
    <a:lvl5pPr marL="1009132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5pPr>
    <a:lvl6pPr marL="1261415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6pPr>
    <a:lvl7pPr marL="1513698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7pPr>
    <a:lvl8pPr marL="1765981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8pPr>
    <a:lvl9pPr marL="2018264" algn="l" defTabSz="504566" rtl="0" eaLnBrk="1" latinLnBrk="0" hangingPunct="1">
      <a:defRPr sz="6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6879B-1A60-F6CA-65CC-DE2CBE47C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B53B2D6-66D8-96C3-BC32-93B60E3FF2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C93993E-2925-BA32-D128-328A51C128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F32A51-D789-88D1-3215-77F03EB9C0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16084-FA39-BB4F-A91F-97846ECF5AD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7FDFB-DB25-E407-B7A2-F34E00B1B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4868506-2CD0-E37C-B426-2CAB73C28A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AB8F94-0757-18B2-CE01-A44D3788A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853182-F71D-5BD4-1015-89596AC93E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16084-FA39-BB4F-A91F-97846ECF5AD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7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082" y="701217"/>
            <a:ext cx="5293599" cy="1491697"/>
          </a:xfrm>
        </p:spPr>
        <p:txBody>
          <a:bodyPr anchor="b"/>
          <a:lstStyle>
            <a:lvl1pPr algn="ctr">
              <a:defRPr sz="37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471" y="2250440"/>
            <a:ext cx="4670822" cy="1034468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659" indent="0" algn="ctr">
              <a:buNone/>
              <a:defRPr sz="1250"/>
            </a:lvl2pPr>
            <a:lvl3pPr marL="571317" indent="0" algn="ctr">
              <a:buNone/>
              <a:defRPr sz="1125"/>
            </a:lvl3pPr>
            <a:lvl4pPr marL="856976" indent="0" algn="ctr">
              <a:buNone/>
              <a:defRPr sz="1000"/>
            </a:lvl4pPr>
            <a:lvl5pPr marL="1142634" indent="0" algn="ctr">
              <a:buNone/>
              <a:defRPr sz="1000"/>
            </a:lvl5pPr>
            <a:lvl6pPr marL="1428293" indent="0" algn="ctr">
              <a:buNone/>
              <a:defRPr sz="1000"/>
            </a:lvl6pPr>
            <a:lvl7pPr marL="1713951" indent="0" algn="ctr">
              <a:buNone/>
              <a:defRPr sz="1000"/>
            </a:lvl7pPr>
            <a:lvl8pPr marL="1999610" indent="0" algn="ctr">
              <a:buNone/>
              <a:defRPr sz="1000"/>
            </a:lvl8pPr>
            <a:lvl9pPr marL="2285268" indent="0" algn="ctr">
              <a:buNone/>
              <a:defRPr sz="1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58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8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56743" y="228119"/>
            <a:ext cx="1342861" cy="363105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159" y="228119"/>
            <a:ext cx="3950737" cy="363105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8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80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915" y="1068192"/>
            <a:ext cx="5371446" cy="1782300"/>
          </a:xfrm>
        </p:spPr>
        <p:txBody>
          <a:bodyPr anchor="b"/>
          <a:lstStyle>
            <a:lvl1pPr>
              <a:defRPr sz="37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915" y="2867353"/>
            <a:ext cx="5371446" cy="937270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1pPr>
            <a:lvl2pPr marL="285659" indent="0">
              <a:buNone/>
              <a:defRPr sz="1250">
                <a:solidFill>
                  <a:schemeClr val="tx1">
                    <a:tint val="82000"/>
                  </a:schemeClr>
                </a:solidFill>
              </a:defRPr>
            </a:lvl2pPr>
            <a:lvl3pPr marL="571317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3pPr>
            <a:lvl4pPr marL="856976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4pPr>
            <a:lvl5pPr marL="1142634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5pPr>
            <a:lvl6pPr marL="1428293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6pPr>
            <a:lvl7pPr marL="1713951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7pPr>
            <a:lvl8pPr marL="1999610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8pPr>
            <a:lvl9pPr marL="2285268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6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159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2805" y="1140593"/>
            <a:ext cx="2646799" cy="2718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28120"/>
            <a:ext cx="5371446" cy="8281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71" y="1050338"/>
            <a:ext cx="2634635" cy="5147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659" indent="0">
              <a:buNone/>
              <a:defRPr sz="1250" b="1"/>
            </a:lvl2pPr>
            <a:lvl3pPr marL="571317" indent="0">
              <a:buNone/>
              <a:defRPr sz="1125" b="1"/>
            </a:lvl3pPr>
            <a:lvl4pPr marL="856976" indent="0">
              <a:buNone/>
              <a:defRPr sz="1000" b="1"/>
            </a:lvl4pPr>
            <a:lvl5pPr marL="1142634" indent="0">
              <a:buNone/>
              <a:defRPr sz="1000" b="1"/>
            </a:lvl5pPr>
            <a:lvl6pPr marL="1428293" indent="0">
              <a:buNone/>
              <a:defRPr sz="1000" b="1"/>
            </a:lvl6pPr>
            <a:lvl7pPr marL="1713951" indent="0">
              <a:buNone/>
              <a:defRPr sz="1000" b="1"/>
            </a:lvl7pPr>
            <a:lvl8pPr marL="1999610" indent="0">
              <a:buNone/>
              <a:defRPr sz="1000" b="1"/>
            </a:lvl8pPr>
            <a:lvl9pPr marL="228526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71" y="1565092"/>
            <a:ext cx="2634635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2806" y="1050338"/>
            <a:ext cx="2647610" cy="5147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659" indent="0">
              <a:buNone/>
              <a:defRPr sz="1250" b="1"/>
            </a:lvl2pPr>
            <a:lvl3pPr marL="571317" indent="0">
              <a:buNone/>
              <a:defRPr sz="1125" b="1"/>
            </a:lvl3pPr>
            <a:lvl4pPr marL="856976" indent="0">
              <a:buNone/>
              <a:defRPr sz="1000" b="1"/>
            </a:lvl4pPr>
            <a:lvl5pPr marL="1142634" indent="0">
              <a:buNone/>
              <a:defRPr sz="1000" b="1"/>
            </a:lvl5pPr>
            <a:lvl6pPr marL="1428293" indent="0">
              <a:buNone/>
              <a:defRPr sz="1000" b="1"/>
            </a:lvl6pPr>
            <a:lvl7pPr marL="1713951" indent="0">
              <a:buNone/>
              <a:defRPr sz="1000" b="1"/>
            </a:lvl7pPr>
            <a:lvl8pPr marL="1999610" indent="0">
              <a:buNone/>
              <a:defRPr sz="1000" b="1"/>
            </a:lvl8pPr>
            <a:lvl9pPr marL="228526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52806" y="1565092"/>
            <a:ext cx="2647610" cy="23020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9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4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34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6" cy="999755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7610" y="616913"/>
            <a:ext cx="3152805" cy="3044888"/>
          </a:xfrm>
        </p:spPr>
        <p:txBody>
          <a:bodyPr/>
          <a:lstStyle>
            <a:lvl1pPr>
              <a:defRPr sz="1999"/>
            </a:lvl1pPr>
            <a:lvl2pPr>
              <a:defRPr sz="1749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6" cy="2381360"/>
          </a:xfrm>
        </p:spPr>
        <p:txBody>
          <a:bodyPr/>
          <a:lstStyle>
            <a:lvl1pPr marL="0" indent="0">
              <a:buNone/>
              <a:defRPr sz="1000"/>
            </a:lvl1pPr>
            <a:lvl2pPr marL="285659" indent="0">
              <a:buNone/>
              <a:defRPr sz="875"/>
            </a:lvl2pPr>
            <a:lvl3pPr marL="571317" indent="0">
              <a:buNone/>
              <a:defRPr sz="750"/>
            </a:lvl3pPr>
            <a:lvl4pPr marL="856976" indent="0">
              <a:buNone/>
              <a:defRPr sz="625"/>
            </a:lvl4pPr>
            <a:lvl5pPr marL="1142634" indent="0">
              <a:buNone/>
              <a:defRPr sz="625"/>
            </a:lvl5pPr>
            <a:lvl6pPr marL="1428293" indent="0">
              <a:buNone/>
              <a:defRPr sz="625"/>
            </a:lvl6pPr>
            <a:lvl7pPr marL="1713951" indent="0">
              <a:buNone/>
              <a:defRPr sz="625"/>
            </a:lvl7pPr>
            <a:lvl8pPr marL="1999610" indent="0">
              <a:buNone/>
              <a:defRPr sz="625"/>
            </a:lvl8pPr>
            <a:lvl9pPr marL="2285268" indent="0">
              <a:buNone/>
              <a:defRPr sz="62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285644"/>
            <a:ext cx="2008616" cy="999755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47610" y="616913"/>
            <a:ext cx="3152805" cy="3044888"/>
          </a:xfrm>
        </p:spPr>
        <p:txBody>
          <a:bodyPr anchor="t"/>
          <a:lstStyle>
            <a:lvl1pPr marL="0" indent="0">
              <a:buNone/>
              <a:defRPr sz="1999"/>
            </a:lvl1pPr>
            <a:lvl2pPr marL="285659" indent="0">
              <a:buNone/>
              <a:defRPr sz="1749"/>
            </a:lvl2pPr>
            <a:lvl3pPr marL="571317" indent="0">
              <a:buNone/>
              <a:defRPr sz="1500"/>
            </a:lvl3pPr>
            <a:lvl4pPr marL="856976" indent="0">
              <a:buNone/>
              <a:defRPr sz="1250"/>
            </a:lvl4pPr>
            <a:lvl5pPr marL="1142634" indent="0">
              <a:buNone/>
              <a:defRPr sz="1250"/>
            </a:lvl5pPr>
            <a:lvl6pPr marL="1428293" indent="0">
              <a:buNone/>
              <a:defRPr sz="1250"/>
            </a:lvl6pPr>
            <a:lvl7pPr marL="1713951" indent="0">
              <a:buNone/>
              <a:defRPr sz="1250"/>
            </a:lvl7pPr>
            <a:lvl8pPr marL="1999610" indent="0">
              <a:buNone/>
              <a:defRPr sz="1250"/>
            </a:lvl8pPr>
            <a:lvl9pPr marL="2285268" indent="0">
              <a:buNone/>
              <a:defRPr sz="125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1285399"/>
            <a:ext cx="2008616" cy="2381360"/>
          </a:xfrm>
        </p:spPr>
        <p:txBody>
          <a:bodyPr/>
          <a:lstStyle>
            <a:lvl1pPr marL="0" indent="0">
              <a:buNone/>
              <a:defRPr sz="1000"/>
            </a:lvl1pPr>
            <a:lvl2pPr marL="285659" indent="0">
              <a:buNone/>
              <a:defRPr sz="875"/>
            </a:lvl2pPr>
            <a:lvl3pPr marL="571317" indent="0">
              <a:buNone/>
              <a:defRPr sz="750"/>
            </a:lvl3pPr>
            <a:lvl4pPr marL="856976" indent="0">
              <a:buNone/>
              <a:defRPr sz="625"/>
            </a:lvl4pPr>
            <a:lvl5pPr marL="1142634" indent="0">
              <a:buNone/>
              <a:defRPr sz="625"/>
            </a:lvl5pPr>
            <a:lvl6pPr marL="1428293" indent="0">
              <a:buNone/>
              <a:defRPr sz="625"/>
            </a:lvl6pPr>
            <a:lvl7pPr marL="1713951" indent="0">
              <a:buNone/>
              <a:defRPr sz="625"/>
            </a:lvl7pPr>
            <a:lvl8pPr marL="1999610" indent="0">
              <a:buNone/>
              <a:defRPr sz="625"/>
            </a:lvl8pPr>
            <a:lvl9pPr marL="2285268" indent="0">
              <a:buNone/>
              <a:defRPr sz="62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8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159" y="228120"/>
            <a:ext cx="5371446" cy="828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159" y="1140593"/>
            <a:ext cx="5371446" cy="2718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159" y="3971249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58D94B-D687-1A49-8049-31ACE081024B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2947" y="3971249"/>
            <a:ext cx="2101870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8357" y="3971249"/>
            <a:ext cx="1401247" cy="228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A1F4A-D7BF-C946-A653-27F54F62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8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71317" rtl="0" eaLnBrk="1" latinLnBrk="0" hangingPunct="1">
        <a:lnSpc>
          <a:spcPct val="90000"/>
        </a:lnSpc>
        <a:spcBef>
          <a:spcPct val="0"/>
        </a:spcBef>
        <a:buNone/>
        <a:defRPr sz="2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29" indent="-142829" algn="l" defTabSz="571317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49" kern="1200">
          <a:solidFill>
            <a:schemeClr val="tx1"/>
          </a:solidFill>
          <a:latin typeface="+mn-lt"/>
          <a:ea typeface="+mn-ea"/>
          <a:cs typeface="+mn-cs"/>
        </a:defRPr>
      </a:lvl1pPr>
      <a:lvl2pPr marL="428488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146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999805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5464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122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6781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2439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098" indent="-142829" algn="l" defTabSz="571317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659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317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6976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634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293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3951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99610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268" algn="l" defTabSz="57131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9DB16-65D2-B703-D946-DC136E1E0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D4C7E2-BD09-8686-7C4C-057DC844B0F0}"/>
              </a:ext>
            </a:extLst>
          </p:cNvPr>
          <p:cNvSpPr/>
          <p:nvPr/>
        </p:nvSpPr>
        <p:spPr>
          <a:xfrm>
            <a:off x="169558" y="471563"/>
            <a:ext cx="1259570" cy="526840"/>
          </a:xfrm>
          <a:prstGeom prst="rect">
            <a:avLst/>
          </a:prstGeom>
          <a:solidFill>
            <a:srgbClr val="BB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GB" sz="800" b="1" dirty="0">
                <a:solidFill>
                  <a:srgbClr val="788EC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Summary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1A6E77-D421-CBFD-488E-4E15200FEDB2}"/>
              </a:ext>
            </a:extLst>
          </p:cNvPr>
          <p:cNvSpPr/>
          <p:nvPr/>
        </p:nvSpPr>
        <p:spPr>
          <a:xfrm>
            <a:off x="169558" y="1104681"/>
            <a:ext cx="1259570" cy="987067"/>
          </a:xfrm>
          <a:prstGeom prst="rect">
            <a:avLst/>
          </a:prstGeom>
          <a:solidFill>
            <a:srgbClr val="BB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GB" sz="800" b="1" dirty="0">
                <a:solidFill>
                  <a:srgbClr val="788EC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Materials and methods</a:t>
            </a:r>
            <a:endParaRPr lang="ru-RU" sz="800" dirty="0">
              <a:solidFill>
                <a:srgbClr val="788EC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BC029E6-3596-5D3D-2309-0C397BEB1E9B}"/>
              </a:ext>
            </a:extLst>
          </p:cNvPr>
          <p:cNvSpPr/>
          <p:nvPr/>
        </p:nvSpPr>
        <p:spPr>
          <a:xfrm>
            <a:off x="169558" y="2192914"/>
            <a:ext cx="1259570" cy="1915260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GB" sz="800" b="1" dirty="0">
                <a:solidFill>
                  <a:srgbClr val="BBD8F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Outcomes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8028E70-BDE6-227C-54EB-AB77C9FB3990}"/>
              </a:ext>
            </a:extLst>
          </p:cNvPr>
          <p:cNvSpPr/>
          <p:nvPr/>
        </p:nvSpPr>
        <p:spPr>
          <a:xfrm>
            <a:off x="1429126" y="471563"/>
            <a:ext cx="4629077" cy="526840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The most significant PRACTICAL conclusion of the study</a:t>
            </a:r>
          </a:p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Font: </a:t>
            </a:r>
            <a:r>
              <a:rPr lang="en-GB" sz="800" dirty="0">
                <a:latin typeface="Roboto" panose="02000000000000000000" pitchFamily="2" charset="0"/>
                <a:ea typeface="Roboto" panose="02000000000000000000" pitchFamily="2" charset="0"/>
              </a:rPr>
              <a:t>size </a:t>
            </a:r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8, white color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Text should not exceed 210-230 characters with spaces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1D2A2B0-0A9C-7EAC-5FF0-C370FFF78DE0}"/>
              </a:ext>
            </a:extLst>
          </p:cNvPr>
          <p:cNvSpPr/>
          <p:nvPr/>
        </p:nvSpPr>
        <p:spPr>
          <a:xfrm>
            <a:off x="1429126" y="1104783"/>
            <a:ext cx="4629077" cy="987067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Basic data on the study groups and stages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Please do not use copy paste from the research scheme in the article text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Font: </a:t>
            </a:r>
            <a:r>
              <a:rPr lang="en-GB" sz="800" dirty="0">
                <a:latin typeface="Roboto" panose="02000000000000000000" pitchFamily="2" charset="0"/>
                <a:ea typeface="Roboto" panose="02000000000000000000" pitchFamily="2" charset="0"/>
              </a:rPr>
              <a:t>size 6-</a:t>
            </a:r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8, white color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For graphic files, the resolution should be at least 300 dpi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520C4F3-741D-4EAA-3AC9-7AFD4B2B61AC}"/>
              </a:ext>
            </a:extLst>
          </p:cNvPr>
          <p:cNvSpPr/>
          <p:nvPr/>
        </p:nvSpPr>
        <p:spPr>
          <a:xfrm>
            <a:off x="1429127" y="3743739"/>
            <a:ext cx="4645608" cy="364435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ru-RU" sz="800" dirty="0">
              <a:solidFill>
                <a:srgbClr val="788EC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41A643A-A680-D617-29BB-1140F1818DBE}"/>
              </a:ext>
            </a:extLst>
          </p:cNvPr>
          <p:cNvSpPr/>
          <p:nvPr/>
        </p:nvSpPr>
        <p:spPr>
          <a:xfrm>
            <a:off x="1429126" y="2200565"/>
            <a:ext cx="4629077" cy="154307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main research results are presented in the form of tables, charts, and drawings</a:t>
            </a:r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Please do not use copy paste of tables and charts from the article text</a:t>
            </a:r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</a:t>
            </a:r>
            <a:r>
              <a:rPr lang="en-GB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size </a:t>
            </a:r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8, black color</a:t>
            </a:r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graphic files, the resolution should be at least 300 dpi</a:t>
            </a:r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7FB192B8-EF93-D359-565B-BA631787F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95685"/>
              </p:ext>
            </p:extLst>
          </p:nvPr>
        </p:nvGraphicFramePr>
        <p:xfrm>
          <a:off x="169558" y="5435"/>
          <a:ext cx="5905177" cy="18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414">
                  <a:extLst>
                    <a:ext uri="{9D8B030D-6E8A-4147-A177-3AD203B41FA5}">
                      <a16:colId xmlns:a16="http://schemas.microsoft.com/office/drawing/2014/main" val="112613273"/>
                    </a:ext>
                  </a:extLst>
                </a:gridCol>
                <a:gridCol w="4099763">
                  <a:extLst>
                    <a:ext uri="{9D8B030D-6E8A-4147-A177-3AD203B41FA5}">
                      <a16:colId xmlns:a16="http://schemas.microsoft.com/office/drawing/2014/main" val="2856588723"/>
                    </a:ext>
                  </a:extLst>
                </a:gridCol>
              </a:tblGrid>
              <a:tr h="147744"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Sechenov Medical Journal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Graphical abstract template for the original research v_1.0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36752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B2D0B88-E505-6357-0F7F-B0F571C4288D}"/>
              </a:ext>
            </a:extLst>
          </p:cNvPr>
          <p:cNvSpPr txBox="1"/>
          <p:nvPr/>
        </p:nvSpPr>
        <p:spPr>
          <a:xfrm>
            <a:off x="146722" y="181566"/>
            <a:ext cx="5905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Please fill in only the three fields highlighted in blue</a:t>
            </a:r>
            <a:endParaRPr lang="ru-RU" sz="1100" b="1" dirty="0">
              <a:solidFill>
                <a:srgbClr val="0000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6FBED36-8085-846F-C765-1971BBF58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8BD2B6B-2D54-EA31-D9F0-BACD3C355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26F81A0-5BB0-CC4F-7333-16E063319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8A4D22F-F630-9BA8-C707-757B940E7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75A2682-3256-93F4-877A-7E02175DF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4CD25144-6EE4-E486-0A7F-4CD1EC7CE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C0A44BE7-DC92-65B7-B76C-289720FE1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A611785D-7147-7F88-D5CD-5939BAE51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227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19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F5C85-6330-3305-906B-7DB8DEED1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82E14B-81A9-8411-A704-70836FD18F04}"/>
              </a:ext>
            </a:extLst>
          </p:cNvPr>
          <p:cNvSpPr/>
          <p:nvPr/>
        </p:nvSpPr>
        <p:spPr>
          <a:xfrm>
            <a:off x="169558" y="471563"/>
            <a:ext cx="1259570" cy="526840"/>
          </a:xfrm>
          <a:prstGeom prst="rect">
            <a:avLst/>
          </a:prstGeom>
          <a:solidFill>
            <a:srgbClr val="BB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800" b="1" dirty="0">
                <a:solidFill>
                  <a:srgbClr val="788EC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Выводы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AE6FB47-768A-1F94-5E71-505297F56339}"/>
              </a:ext>
            </a:extLst>
          </p:cNvPr>
          <p:cNvSpPr/>
          <p:nvPr/>
        </p:nvSpPr>
        <p:spPr>
          <a:xfrm>
            <a:off x="169558" y="1104681"/>
            <a:ext cx="1259570" cy="987067"/>
          </a:xfrm>
          <a:prstGeom prst="rect">
            <a:avLst/>
          </a:prstGeom>
          <a:solidFill>
            <a:srgbClr val="BB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800" b="1" dirty="0">
                <a:solidFill>
                  <a:srgbClr val="788EC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Материалы и методы</a:t>
            </a:r>
            <a:endParaRPr lang="ru-RU" sz="800" dirty="0">
              <a:solidFill>
                <a:srgbClr val="788EC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BED6AC-9813-6240-E77E-4533F78A18A3}"/>
              </a:ext>
            </a:extLst>
          </p:cNvPr>
          <p:cNvSpPr/>
          <p:nvPr/>
        </p:nvSpPr>
        <p:spPr>
          <a:xfrm>
            <a:off x="169558" y="2192914"/>
            <a:ext cx="1259570" cy="1915260"/>
          </a:xfrm>
          <a:prstGeom prst="rect">
            <a:avLst/>
          </a:prstGeom>
          <a:solidFill>
            <a:srgbClr val="788E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800" b="1" dirty="0">
                <a:solidFill>
                  <a:srgbClr val="BBD8F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Результаты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9610841-D125-9178-3265-8705B7C1ABA5}"/>
              </a:ext>
            </a:extLst>
          </p:cNvPr>
          <p:cNvSpPr/>
          <p:nvPr/>
        </p:nvSpPr>
        <p:spPr>
          <a:xfrm>
            <a:off x="1429126" y="471563"/>
            <a:ext cx="4629077" cy="526840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Самый значимый ПРАКТИЧЕСКИЙ вывод исследования</a:t>
            </a:r>
            <a:endParaRPr lang="en-US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Шрифт: </a:t>
            </a:r>
            <a:r>
              <a:rPr lang="en-GB" sz="800" dirty="0">
                <a:latin typeface="Roboto" panose="02000000000000000000" pitchFamily="2" charset="0"/>
                <a:ea typeface="Roboto" panose="02000000000000000000" pitchFamily="2" charset="0"/>
              </a:rPr>
              <a:t>8 </a:t>
            </a:r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кегль, белый цвет </a:t>
            </a:r>
          </a:p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Текст: 210-230 знаков с пробелами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782723-7776-5BE2-C7CD-A25600A06EFD}"/>
              </a:ext>
            </a:extLst>
          </p:cNvPr>
          <p:cNvSpPr/>
          <p:nvPr/>
        </p:nvSpPr>
        <p:spPr>
          <a:xfrm>
            <a:off x="1429126" y="1104783"/>
            <a:ext cx="4629077" cy="987067"/>
          </a:xfrm>
          <a:prstGeom prst="rect">
            <a:avLst/>
          </a:prstGeom>
          <a:solidFill>
            <a:srgbClr val="788EC7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Основные данные по исследованным группам и этапам исследования</a:t>
            </a:r>
          </a:p>
          <a:p>
            <a:pPr algn="just"/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Просьба не использовать </a:t>
            </a:r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copy paste</a:t>
            </a:r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 из схемы исследования в тексте статьи</a:t>
            </a:r>
          </a:p>
          <a:p>
            <a:pPr algn="just"/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Шрифт: 6-8</a:t>
            </a:r>
            <a:r>
              <a:rPr lang="en-GB" sz="8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кегль, белый цвет</a:t>
            </a:r>
          </a:p>
          <a:p>
            <a:pPr algn="just"/>
            <a:r>
              <a:rPr lang="ru-RU" sz="800" dirty="0">
                <a:latin typeface="Roboto" panose="02000000000000000000" pitchFamily="2" charset="0"/>
                <a:ea typeface="Roboto" panose="02000000000000000000" pitchFamily="2" charset="0"/>
              </a:rPr>
              <a:t>Рисунки не менее 300</a:t>
            </a:r>
            <a:r>
              <a:rPr lang="en-US" sz="800" dirty="0">
                <a:latin typeface="Roboto" panose="02000000000000000000" pitchFamily="2" charset="0"/>
                <a:ea typeface="Roboto" panose="02000000000000000000" pitchFamily="2" charset="0"/>
              </a:rPr>
              <a:t> dpi</a:t>
            </a:r>
            <a:endParaRPr lang="ru-RU" sz="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A2CD4EC-7B0F-8B4F-7F38-671DA99CD11C}"/>
              </a:ext>
            </a:extLst>
          </p:cNvPr>
          <p:cNvSpPr/>
          <p:nvPr/>
        </p:nvSpPr>
        <p:spPr>
          <a:xfrm>
            <a:off x="1429127" y="3743739"/>
            <a:ext cx="4645608" cy="364435"/>
          </a:xfrm>
          <a:prstGeom prst="rect">
            <a:avLst/>
          </a:prstGeom>
          <a:solidFill>
            <a:srgbClr val="BCD8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ru-RU" sz="800" dirty="0">
              <a:solidFill>
                <a:srgbClr val="788EC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251B5CA-35F2-20C9-BABC-23D1614DD2EB}"/>
              </a:ext>
            </a:extLst>
          </p:cNvPr>
          <p:cNvSpPr/>
          <p:nvPr/>
        </p:nvSpPr>
        <p:spPr>
          <a:xfrm>
            <a:off x="1429126" y="2200565"/>
            <a:ext cx="4629077" cy="154307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Основные результаты исследования</a:t>
            </a:r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виде таблиц, диаграмм, рисунков</a:t>
            </a:r>
          </a:p>
          <a:p>
            <a:pPr algn="just"/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Просьба не использовать </a:t>
            </a:r>
            <a:r>
              <a:rPr lang="en-US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paste</a:t>
            </a:r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таблиц и диаграмм из текста статьи</a:t>
            </a:r>
          </a:p>
          <a:p>
            <a:pPr algn="just"/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Шрифт: </a:t>
            </a:r>
            <a:r>
              <a:rPr lang="en-GB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8 </a:t>
            </a:r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кегль. черный цвет</a:t>
            </a:r>
          </a:p>
          <a:p>
            <a:pPr algn="just"/>
            <a:r>
              <a:rPr lang="ru-RU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Рисунки не менее 300 </a:t>
            </a:r>
            <a:r>
              <a:rPr lang="ru-RU" sz="800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dpi</a:t>
            </a:r>
            <a:endParaRPr lang="ru-RU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945DC28-9FE7-F062-6F18-02832AAE2D39}"/>
              </a:ext>
            </a:extLst>
          </p:cNvPr>
          <p:cNvGraphicFramePr>
            <a:graphicFrameLocks noGrp="1"/>
          </p:cNvGraphicFramePr>
          <p:nvPr/>
        </p:nvGraphicFramePr>
        <p:xfrm>
          <a:off x="169558" y="5435"/>
          <a:ext cx="5905177" cy="18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414">
                  <a:extLst>
                    <a:ext uri="{9D8B030D-6E8A-4147-A177-3AD203B41FA5}">
                      <a16:colId xmlns:a16="http://schemas.microsoft.com/office/drawing/2014/main" val="112613273"/>
                    </a:ext>
                  </a:extLst>
                </a:gridCol>
                <a:gridCol w="4099763">
                  <a:extLst>
                    <a:ext uri="{9D8B030D-6E8A-4147-A177-3AD203B41FA5}">
                      <a16:colId xmlns:a16="http://schemas.microsoft.com/office/drawing/2014/main" val="2856588723"/>
                    </a:ext>
                  </a:extLst>
                </a:gridCol>
              </a:tblGrid>
              <a:tr h="147744">
                <a:tc>
                  <a:txBody>
                    <a:bodyPr/>
                    <a:lstStyle/>
                    <a:p>
                      <a:r>
                        <a:rPr lang="ru-RU" sz="600" dirty="0">
                          <a:solidFill>
                            <a:srgbClr val="0000FF"/>
                          </a:solidFill>
                        </a:rPr>
                        <a:t>Сеченовский вестник</a:t>
                      </a:r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600" dirty="0">
                          <a:solidFill>
                            <a:srgbClr val="0000FF"/>
                          </a:solidFill>
                        </a:rPr>
                        <a:t>Шаблон графического абстракта для оригинального исследования </a:t>
                      </a:r>
                      <a:r>
                        <a:rPr lang="en-US" sz="600" dirty="0">
                          <a:solidFill>
                            <a:srgbClr val="0000FF"/>
                          </a:solidFill>
                        </a:rPr>
                        <a:t>v_1.0</a:t>
                      </a:r>
                      <a:endParaRPr lang="ru-RU" sz="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36752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96632DFB-03A5-5F88-D98B-6D2CD6276711}"/>
              </a:ext>
            </a:extLst>
          </p:cNvPr>
          <p:cNvSpPr txBox="1"/>
          <p:nvPr/>
        </p:nvSpPr>
        <p:spPr>
          <a:xfrm>
            <a:off x="146722" y="181566"/>
            <a:ext cx="5905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Просьба заполнять только три поля, выделенных синими рамками</a:t>
            </a:r>
          </a:p>
        </p:txBody>
      </p:sp>
    </p:spTree>
    <p:extLst>
      <p:ext uri="{BB962C8B-B14F-4D97-AF65-F5344CB8AC3E}">
        <p14:creationId xmlns:p14="http://schemas.microsoft.com/office/powerpoint/2010/main" val="211076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705</TotalTime>
  <Words>255</Words>
  <Application>Microsoft Office PowerPoint</Application>
  <PresentationFormat>Произвольный</PresentationFormat>
  <Paragraphs>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Kseniya Gulyaeva</dc:creator>
  <cp:lastModifiedBy>Ксения Ульянова</cp:lastModifiedBy>
  <cp:revision>17</cp:revision>
  <dcterms:created xsi:type="dcterms:W3CDTF">2025-08-22T07:45:03Z</dcterms:created>
  <dcterms:modified xsi:type="dcterms:W3CDTF">2025-09-04T06:55:56Z</dcterms:modified>
</cp:coreProperties>
</file>